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ppt/changesInfos/changesInfo1.xml" ContentType="application/vnd.ms-powerpoint.changes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9"/>
  </p:notesMasterIdLst>
  <p:sldIdLst>
    <p:sldId id="260" r:id="rId2"/>
    <p:sldId id="263" r:id="rId3"/>
    <p:sldId id="268" r:id="rId4"/>
    <p:sldId id="283" r:id="rId5"/>
    <p:sldId id="274" r:id="rId6"/>
    <p:sldId id="271" r:id="rId7"/>
    <p:sldId id="284" r:id="rId8"/>
    <p:sldId id="285" r:id="rId9"/>
    <p:sldId id="286" r:id="rId10"/>
    <p:sldId id="287" r:id="rId11"/>
    <p:sldId id="288" r:id="rId12"/>
    <p:sldId id="269" r:id="rId13"/>
    <p:sldId id="289" r:id="rId14"/>
    <p:sldId id="276" r:id="rId15"/>
    <p:sldId id="293" r:id="rId16"/>
    <p:sldId id="291" r:id="rId17"/>
    <p:sldId id="294" r:id="rId18"/>
  </p:sldIdLst>
  <p:sldSz cx="12192000" cy="6858000"/>
  <p:notesSz cx="6858000" cy="9144000"/>
  <p:embeddedFontLst>
    <p:embeddedFont>
      <p:font typeface="Calibri" panose="020F0502020204030204" pitchFamily="34" charset="0"/>
      <p:regular r:id="rId20"/>
      <p:bold r:id="rId20"/>
      <p:italic r:id="rId20"/>
      <p:boldItalic r:id="rId20"/>
    </p:embeddedFont>
    <p:embeddedFont>
      <p:font typeface="Nimbus Sans" pitchFamily="2" charset="77"/>
      <p:regular r:id="rId20"/>
      <p:bold r:id="rId20"/>
      <p:italic r:id="rId20"/>
      <p:boldItalic r:id="rId20"/>
    </p:embeddedFont>
    <p:embeddedFont>
      <p:font typeface="PraterSansPro" panose="020B0504020101020102" pitchFamily="34" charset="77"/>
      <p:regular r:id="rId20"/>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6031"/>
    <a:srgbClr val="0C1518"/>
    <a:srgbClr val="EDEBE7"/>
    <a:srgbClr val="4342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6DC663-E886-B64A-A43C-1E527CBCD758}" v="152" dt="2018-11-06T12:16:24.16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27" autoAdjust="0"/>
    <p:restoredTop sz="72789" autoAdjust="0"/>
  </p:normalViewPr>
  <p:slideViewPr>
    <p:cSldViewPr snapToGrid="0">
      <p:cViewPr varScale="1">
        <p:scale>
          <a:sx n="97" d="100"/>
          <a:sy n="97" d="100"/>
        </p:scale>
        <p:origin x="1704" y="1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71" d="100"/>
          <a:sy n="171" d="100"/>
        </p:scale>
        <p:origin x="6552"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NUL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fred Beukens" userId="c0986d3be7b50e8d" providerId="LiveId" clId="{AA6DC663-E886-B64A-A43C-1E527CBCD758}"/>
    <pc:docChg chg="undo custSel addSld delSld modSld modMainMaster">
      <pc:chgData name="Wilfred Beukens" userId="c0986d3be7b50e8d" providerId="LiveId" clId="{AA6DC663-E886-B64A-A43C-1E527CBCD758}" dt="2018-11-06T12:16:26.575" v="682" actId="12"/>
      <pc:docMkLst>
        <pc:docMk/>
      </pc:docMkLst>
      <pc:sldChg chg="modSp">
        <pc:chgData name="Wilfred Beukens" userId="c0986d3be7b50e8d" providerId="LiveId" clId="{AA6DC663-E886-B64A-A43C-1E527CBCD758}" dt="2018-10-10T12:36:44.174" v="535" actId="20577"/>
        <pc:sldMkLst>
          <pc:docMk/>
          <pc:sldMk cId="3056075569" sldId="260"/>
        </pc:sldMkLst>
        <pc:spChg chg="mod">
          <ac:chgData name="Wilfred Beukens" userId="c0986d3be7b50e8d" providerId="LiveId" clId="{AA6DC663-E886-B64A-A43C-1E527CBCD758}" dt="2018-10-10T12:36:44.174" v="535" actId="20577"/>
          <ac:spMkLst>
            <pc:docMk/>
            <pc:sldMk cId="3056075569" sldId="260"/>
            <ac:spMk id="3" creationId="{40A7171A-1D83-8B42-A1BC-930CAF20C8BA}"/>
          </ac:spMkLst>
        </pc:spChg>
      </pc:sldChg>
      <pc:sldChg chg="modSp">
        <pc:chgData name="Wilfred Beukens" userId="c0986d3be7b50e8d" providerId="LiveId" clId="{AA6DC663-E886-B64A-A43C-1E527CBCD758}" dt="2018-10-30T14:48:45.104" v="591" actId="20577"/>
        <pc:sldMkLst>
          <pc:docMk/>
          <pc:sldMk cId="286430720" sldId="263"/>
        </pc:sldMkLst>
        <pc:spChg chg="mod">
          <ac:chgData name="Wilfred Beukens" userId="c0986d3be7b50e8d" providerId="LiveId" clId="{AA6DC663-E886-B64A-A43C-1E527CBCD758}" dt="2018-10-30T14:48:45.104" v="591" actId="20577"/>
          <ac:spMkLst>
            <pc:docMk/>
            <pc:sldMk cId="286430720" sldId="263"/>
            <ac:spMk id="12" creationId="{A41D9F2E-232B-4844-A135-63637FB19614}"/>
          </ac:spMkLst>
        </pc:spChg>
        <pc:picChg chg="mod">
          <ac:chgData name="Wilfred Beukens" userId="c0986d3be7b50e8d" providerId="LiveId" clId="{AA6DC663-E886-B64A-A43C-1E527CBCD758}" dt="2018-10-10T12:01:03.121" v="5" actId="14826"/>
          <ac:picMkLst>
            <pc:docMk/>
            <pc:sldMk cId="286430720" sldId="263"/>
            <ac:picMk id="5" creationId="{D84C54AA-61FA-4C5B-8BAF-6EC18DBCDEAA}"/>
          </ac:picMkLst>
        </pc:picChg>
      </pc:sldChg>
      <pc:sldChg chg="addSp delSp modSp">
        <pc:chgData name="Wilfred Beukens" userId="c0986d3be7b50e8d" providerId="LiveId" clId="{AA6DC663-E886-B64A-A43C-1E527CBCD758}" dt="2018-10-10T12:16:41.925" v="181" actId="12789"/>
        <pc:sldMkLst>
          <pc:docMk/>
          <pc:sldMk cId="4164327555" sldId="268"/>
        </pc:sldMkLst>
        <pc:spChg chg="mod topLvl">
          <ac:chgData name="Wilfred Beukens" userId="c0986d3be7b50e8d" providerId="LiveId" clId="{AA6DC663-E886-B64A-A43C-1E527CBCD758}" dt="2018-10-10T12:14:03.274" v="146" actId="164"/>
          <ac:spMkLst>
            <pc:docMk/>
            <pc:sldMk cId="4164327555" sldId="268"/>
            <ac:spMk id="6" creationId="{8D381B4C-88E5-4829-AA23-1D66C87D3B05}"/>
          </ac:spMkLst>
        </pc:spChg>
        <pc:spChg chg="mod topLvl">
          <ac:chgData name="Wilfred Beukens" userId="c0986d3be7b50e8d" providerId="LiveId" clId="{AA6DC663-E886-B64A-A43C-1E527CBCD758}" dt="2018-10-10T12:16:26.915" v="174" actId="1076"/>
          <ac:spMkLst>
            <pc:docMk/>
            <pc:sldMk cId="4164327555" sldId="268"/>
            <ac:spMk id="8" creationId="{FDF30C9A-5206-4F0A-AB09-F90364E22C40}"/>
          </ac:spMkLst>
        </pc:spChg>
        <pc:spChg chg="add del mod">
          <ac:chgData name="Wilfred Beukens" userId="c0986d3be7b50e8d" providerId="LiveId" clId="{AA6DC663-E886-B64A-A43C-1E527CBCD758}" dt="2018-10-10T12:16:04.325" v="164"/>
          <ac:spMkLst>
            <pc:docMk/>
            <pc:sldMk cId="4164327555" sldId="268"/>
            <ac:spMk id="10" creationId="{83E9CADA-51E1-5849-9B38-61A1935D81ED}"/>
          </ac:spMkLst>
        </pc:spChg>
        <pc:spChg chg="add del mod">
          <ac:chgData name="Wilfred Beukens" userId="c0986d3be7b50e8d" providerId="LiveId" clId="{AA6DC663-E886-B64A-A43C-1E527CBCD758}" dt="2018-10-10T12:16:33.960" v="179"/>
          <ac:spMkLst>
            <pc:docMk/>
            <pc:sldMk cId="4164327555" sldId="268"/>
            <ac:spMk id="11" creationId="{B453A4A4-FBAC-FD43-8E6F-02139EEF89FF}"/>
          </ac:spMkLst>
        </pc:spChg>
        <pc:grpChg chg="del mod">
          <ac:chgData name="Wilfred Beukens" userId="c0986d3be7b50e8d" providerId="LiveId" clId="{AA6DC663-E886-B64A-A43C-1E527CBCD758}" dt="2018-10-10T12:12:01.583" v="127" actId="165"/>
          <ac:grpSpMkLst>
            <pc:docMk/>
            <pc:sldMk cId="4164327555" sldId="268"/>
            <ac:grpSpMk id="2" creationId="{18B2C9CA-B739-6446-B665-3C2F1914C39A}"/>
          </ac:grpSpMkLst>
        </pc:grpChg>
        <pc:grpChg chg="add mod">
          <ac:chgData name="Wilfred Beukens" userId="c0986d3be7b50e8d" providerId="LiveId" clId="{AA6DC663-E886-B64A-A43C-1E527CBCD758}" dt="2018-10-10T12:16:41.925" v="181" actId="12789"/>
          <ac:grpSpMkLst>
            <pc:docMk/>
            <pc:sldMk cId="4164327555" sldId="268"/>
            <ac:grpSpMk id="4" creationId="{749B14A3-6785-6940-803E-0AA44F17CB12}"/>
          </ac:grpSpMkLst>
        </pc:grpChg>
        <pc:picChg chg="del mod topLvl">
          <ac:chgData name="Wilfred Beukens" userId="c0986d3be7b50e8d" providerId="LiveId" clId="{AA6DC663-E886-B64A-A43C-1E527CBCD758}" dt="2018-10-10T12:12:03.498" v="128" actId="478"/>
          <ac:picMkLst>
            <pc:docMk/>
            <pc:sldMk cId="4164327555" sldId="268"/>
            <ac:picMk id="3" creationId="{F08D2F82-DE01-42E8-9BAB-7C3672F3D654}"/>
          </ac:picMkLst>
        </pc:picChg>
        <pc:picChg chg="del mod topLvl">
          <ac:chgData name="Wilfred Beukens" userId="c0986d3be7b50e8d" providerId="LiveId" clId="{AA6DC663-E886-B64A-A43C-1E527CBCD758}" dt="2018-10-10T12:12:27.642" v="132" actId="478"/>
          <ac:picMkLst>
            <pc:docMk/>
            <pc:sldMk cId="4164327555" sldId="268"/>
            <ac:picMk id="5" creationId="{B73DAF35-F4E9-4F14-B248-F7DCCC368686}"/>
          </ac:picMkLst>
        </pc:picChg>
        <pc:picChg chg="add mod">
          <ac:chgData name="Wilfred Beukens" userId="c0986d3be7b50e8d" providerId="LiveId" clId="{AA6DC663-E886-B64A-A43C-1E527CBCD758}" dt="2018-10-10T12:14:03.274" v="146" actId="164"/>
          <ac:picMkLst>
            <pc:docMk/>
            <pc:sldMk cId="4164327555" sldId="268"/>
            <ac:picMk id="7" creationId="{A4FDB5AF-154F-A84A-9700-BD153BB01D40}"/>
          </ac:picMkLst>
        </pc:picChg>
        <pc:picChg chg="add mod">
          <ac:chgData name="Wilfred Beukens" userId="c0986d3be7b50e8d" providerId="LiveId" clId="{AA6DC663-E886-B64A-A43C-1E527CBCD758}" dt="2018-10-10T12:16:30.638" v="178" actId="1035"/>
          <ac:picMkLst>
            <pc:docMk/>
            <pc:sldMk cId="4164327555" sldId="268"/>
            <ac:picMk id="9" creationId="{1F17BA65-C9DB-994F-BD15-68152DA8DEDE}"/>
          </ac:picMkLst>
        </pc:picChg>
      </pc:sldChg>
      <pc:sldChg chg="addSp delSp modSp modNotes">
        <pc:chgData name="Wilfred Beukens" userId="c0986d3be7b50e8d" providerId="LiveId" clId="{AA6DC663-E886-B64A-A43C-1E527CBCD758}" dt="2018-11-06T12:15:49.685" v="679"/>
        <pc:sldMkLst>
          <pc:docMk/>
          <pc:sldMk cId="1800096300" sldId="269"/>
        </pc:sldMkLst>
        <pc:spChg chg="add mod">
          <ac:chgData name="Wilfred Beukens" userId="c0986d3be7b50e8d" providerId="LiveId" clId="{AA6DC663-E886-B64A-A43C-1E527CBCD758}" dt="2018-10-30T14:53:45.233" v="662" actId="20577"/>
          <ac:spMkLst>
            <pc:docMk/>
            <pc:sldMk cId="1800096300" sldId="269"/>
            <ac:spMk id="9" creationId="{5AD49569-E88D-5A43-8726-44788FDAD770}"/>
          </ac:spMkLst>
        </pc:spChg>
        <pc:spChg chg="mod">
          <ac:chgData name="Wilfred Beukens" userId="c0986d3be7b50e8d" providerId="LiveId" clId="{AA6DC663-E886-B64A-A43C-1E527CBCD758}" dt="2018-10-10T12:29:48.621" v="378" actId="14100"/>
          <ac:spMkLst>
            <pc:docMk/>
            <pc:sldMk cId="1800096300" sldId="269"/>
            <ac:spMk id="18" creationId="{29B58F35-163F-374B-9DBC-EA3AF2737F18}"/>
          </ac:spMkLst>
        </pc:spChg>
        <pc:spChg chg="mod">
          <ac:chgData name="Wilfred Beukens" userId="c0986d3be7b50e8d" providerId="LiveId" clId="{AA6DC663-E886-B64A-A43C-1E527CBCD758}" dt="2018-10-10T12:29:36.462" v="367" actId="114"/>
          <ac:spMkLst>
            <pc:docMk/>
            <pc:sldMk cId="1800096300" sldId="269"/>
            <ac:spMk id="22" creationId="{AA53A79F-A54C-3949-BC92-7DA1166ACB61}"/>
          </ac:spMkLst>
        </pc:spChg>
        <pc:grpChg chg="del">
          <ac:chgData name="Wilfred Beukens" userId="c0986d3be7b50e8d" providerId="LiveId" clId="{AA6DC663-E886-B64A-A43C-1E527CBCD758}" dt="2018-10-10T12:29:15.477" v="358" actId="478"/>
          <ac:grpSpMkLst>
            <pc:docMk/>
            <pc:sldMk cId="1800096300" sldId="269"/>
            <ac:grpSpMk id="3" creationId="{79CB84B9-1855-0D48-B9D1-F3919F94C877}"/>
          </ac:grpSpMkLst>
        </pc:grpChg>
        <pc:grpChg chg="del">
          <ac:chgData name="Wilfred Beukens" userId="c0986d3be7b50e8d" providerId="LiveId" clId="{AA6DC663-E886-B64A-A43C-1E527CBCD758}" dt="2018-10-10T12:29:52.807" v="379" actId="478"/>
          <ac:grpSpMkLst>
            <pc:docMk/>
            <pc:sldMk cId="1800096300" sldId="269"/>
            <ac:grpSpMk id="4" creationId="{4F609E41-D18D-9649-BA6A-8B75883DF29E}"/>
          </ac:grpSpMkLst>
        </pc:grpChg>
        <pc:grpChg chg="add mod">
          <ac:chgData name="Wilfred Beukens" userId="c0986d3be7b50e8d" providerId="LiveId" clId="{AA6DC663-E886-B64A-A43C-1E527CBCD758}" dt="2018-10-10T12:30:17.810" v="386" actId="166"/>
          <ac:grpSpMkLst>
            <pc:docMk/>
            <pc:sldMk cId="1800096300" sldId="269"/>
            <ac:grpSpMk id="17" creationId="{A0A4BBB5-61C5-DA4F-A583-CB196DC6A15C}"/>
          </ac:grpSpMkLst>
        </pc:grpChg>
        <pc:picChg chg="mod topLvl">
          <ac:chgData name="Wilfred Beukens" userId="c0986d3be7b50e8d" providerId="LiveId" clId="{AA6DC663-E886-B64A-A43C-1E527CBCD758}" dt="2018-10-10T12:30:27.996" v="419" actId="1038"/>
          <ac:picMkLst>
            <pc:docMk/>
            <pc:sldMk cId="1800096300" sldId="269"/>
            <ac:picMk id="7" creationId="{7F91AD9B-9681-49E1-B414-A615A1CBBC5B}"/>
          </ac:picMkLst>
        </pc:picChg>
        <pc:picChg chg="del topLvl">
          <ac:chgData name="Wilfred Beukens" userId="c0986d3be7b50e8d" providerId="LiveId" clId="{AA6DC663-E886-B64A-A43C-1E527CBCD758}" dt="2018-10-10T12:29:52.807" v="379" actId="478"/>
          <ac:picMkLst>
            <pc:docMk/>
            <pc:sldMk cId="1800096300" sldId="269"/>
            <ac:picMk id="8" creationId="{83C9AEEE-C8A9-4517-9222-A463C8447369}"/>
          </ac:picMkLst>
        </pc:picChg>
        <pc:picChg chg="mod">
          <ac:chgData name="Wilfred Beukens" userId="c0986d3be7b50e8d" providerId="LiveId" clId="{AA6DC663-E886-B64A-A43C-1E527CBCD758}" dt="2018-10-10T12:29:43.896" v="377" actId="1035"/>
          <ac:picMkLst>
            <pc:docMk/>
            <pc:sldMk cId="1800096300" sldId="269"/>
            <ac:picMk id="20" creationId="{4F4A2601-D945-BE4F-ABE0-C4DFE5C378D9}"/>
          </ac:picMkLst>
        </pc:picChg>
        <pc:picChg chg="add mod">
          <ac:chgData name="Wilfred Beukens" userId="c0986d3be7b50e8d" providerId="LiveId" clId="{AA6DC663-E886-B64A-A43C-1E527CBCD758}" dt="2018-10-10T12:30:27.996" v="419" actId="1038"/>
          <ac:picMkLst>
            <pc:docMk/>
            <pc:sldMk cId="1800096300" sldId="269"/>
            <ac:picMk id="23" creationId="{83B82B1A-D5A1-5148-B49A-66AEA7B083A9}"/>
          </ac:picMkLst>
        </pc:picChg>
      </pc:sldChg>
      <pc:sldChg chg="addSp delSp modSp">
        <pc:chgData name="Wilfred Beukens" userId="c0986d3be7b50e8d" providerId="LiveId" clId="{AA6DC663-E886-B64A-A43C-1E527CBCD758}" dt="2018-10-10T12:19:11.965" v="228" actId="12788"/>
        <pc:sldMkLst>
          <pc:docMk/>
          <pc:sldMk cId="3943409463" sldId="271"/>
        </pc:sldMkLst>
        <pc:spChg chg="add del mod">
          <ac:chgData name="Wilfred Beukens" userId="c0986d3be7b50e8d" providerId="LiveId" clId="{AA6DC663-E886-B64A-A43C-1E527CBCD758}" dt="2018-10-10T12:19:02.828" v="225"/>
          <ac:spMkLst>
            <pc:docMk/>
            <pc:sldMk cId="3943409463" sldId="271"/>
            <ac:spMk id="6" creationId="{BC0F9631-8C20-5645-B9E8-BA20DB6FC55B}"/>
          </ac:spMkLst>
        </pc:spChg>
        <pc:spChg chg="del">
          <ac:chgData name="Wilfred Beukens" userId="c0986d3be7b50e8d" providerId="LiveId" clId="{AA6DC663-E886-B64A-A43C-1E527CBCD758}" dt="2018-10-10T12:18:17.467" v="213"/>
          <ac:spMkLst>
            <pc:docMk/>
            <pc:sldMk cId="3943409463" sldId="271"/>
            <ac:spMk id="7" creationId="{ACA81E23-DD18-4332-BC0C-043D3571A9FE}"/>
          </ac:spMkLst>
        </pc:spChg>
        <pc:spChg chg="del mod topLvl">
          <ac:chgData name="Wilfred Beukens" userId="c0986d3be7b50e8d" providerId="LiveId" clId="{AA6DC663-E886-B64A-A43C-1E527CBCD758}" dt="2018-10-10T12:18:46.582" v="219" actId="478"/>
          <ac:spMkLst>
            <pc:docMk/>
            <pc:sldMk cId="3943409463" sldId="271"/>
            <ac:spMk id="9" creationId="{CAEA44B8-3484-8547-A571-30DCA794CF98}"/>
          </ac:spMkLst>
        </pc:spChg>
        <pc:spChg chg="del">
          <ac:chgData name="Wilfred Beukens" userId="c0986d3be7b50e8d" providerId="LiveId" clId="{AA6DC663-E886-B64A-A43C-1E527CBCD758}" dt="2018-10-10T12:17:34.357" v="204" actId="478"/>
          <ac:spMkLst>
            <pc:docMk/>
            <pc:sldMk cId="3943409463" sldId="271"/>
            <ac:spMk id="12" creationId="{40CC36FC-9991-9742-92AD-DEC39B1D8F9F}"/>
          </ac:spMkLst>
        </pc:spChg>
        <pc:spChg chg="add mod">
          <ac:chgData name="Wilfred Beukens" userId="c0986d3be7b50e8d" providerId="LiveId" clId="{AA6DC663-E886-B64A-A43C-1E527CBCD758}" dt="2018-10-10T12:19:05.144" v="226" actId="164"/>
          <ac:spMkLst>
            <pc:docMk/>
            <pc:sldMk cId="3943409463" sldId="271"/>
            <ac:spMk id="16" creationId="{BB43CBD0-72D2-3646-A150-DF7CE777CA8F}"/>
          </ac:spMkLst>
        </pc:spChg>
        <pc:grpChg chg="del mod">
          <ac:chgData name="Wilfred Beukens" userId="c0986d3be7b50e8d" providerId="LiveId" clId="{AA6DC663-E886-B64A-A43C-1E527CBCD758}" dt="2018-10-10T12:18:19.999" v="214" actId="478"/>
          <ac:grpSpMkLst>
            <pc:docMk/>
            <pc:sldMk cId="3943409463" sldId="271"/>
            <ac:grpSpMk id="2" creationId="{681727DD-F971-6947-8680-7D199BCD2E12}"/>
          </ac:grpSpMkLst>
        </pc:grpChg>
        <pc:grpChg chg="add mod">
          <ac:chgData name="Wilfred Beukens" userId="c0986d3be7b50e8d" providerId="LiveId" clId="{AA6DC663-E886-B64A-A43C-1E527CBCD758}" dt="2018-10-10T12:19:11.965" v="228" actId="12788"/>
          <ac:grpSpMkLst>
            <pc:docMk/>
            <pc:sldMk cId="3943409463" sldId="271"/>
            <ac:grpSpMk id="3" creationId="{5B9D7AA7-9F6A-874F-9289-444B39CE61CE}"/>
          </ac:grpSpMkLst>
        </pc:grpChg>
        <pc:grpChg chg="add mod">
          <ac:chgData name="Wilfred Beukens" userId="c0986d3be7b50e8d" providerId="LiveId" clId="{AA6DC663-E886-B64A-A43C-1E527CBCD758}" dt="2018-10-10T12:19:11.965" v="228" actId="12788"/>
          <ac:grpSpMkLst>
            <pc:docMk/>
            <pc:sldMk cId="3943409463" sldId="271"/>
            <ac:grpSpMk id="4" creationId="{522D33FC-A879-BA47-A7E9-A7882F2F843F}"/>
          </ac:grpSpMkLst>
        </pc:grpChg>
        <pc:grpChg chg="add del">
          <ac:chgData name="Wilfred Beukens" userId="c0986d3be7b50e8d" providerId="LiveId" clId="{AA6DC663-E886-B64A-A43C-1E527CBCD758}" dt="2018-10-10T12:17:46.409" v="205" actId="165"/>
          <ac:grpSpMkLst>
            <pc:docMk/>
            <pc:sldMk cId="3943409463" sldId="271"/>
            <ac:grpSpMk id="8" creationId="{7C7F7968-FCE4-844A-92D9-A42B870D92AD}"/>
          </ac:grpSpMkLst>
        </pc:grpChg>
        <pc:picChg chg="mod topLvl">
          <ac:chgData name="Wilfred Beukens" userId="c0986d3be7b50e8d" providerId="LiveId" clId="{AA6DC663-E886-B64A-A43C-1E527CBCD758}" dt="2018-10-10T12:18:58.249" v="224" actId="1076"/>
          <ac:picMkLst>
            <pc:docMk/>
            <pc:sldMk cId="3943409463" sldId="271"/>
            <ac:picMk id="10" creationId="{3940CE84-908D-5A48-B1EB-571EFBA44803}"/>
          </ac:picMkLst>
        </pc:picChg>
        <pc:picChg chg="del mod topLvl">
          <ac:chgData name="Wilfred Beukens" userId="c0986d3be7b50e8d" providerId="LiveId" clId="{AA6DC663-E886-B64A-A43C-1E527CBCD758}" dt="2018-10-10T12:17:55.121" v="209" actId="478"/>
          <ac:picMkLst>
            <pc:docMk/>
            <pc:sldMk cId="3943409463" sldId="271"/>
            <ac:picMk id="11" creationId="{0A085D30-3C98-3948-9E13-DA1B6273270D}"/>
          </ac:picMkLst>
        </pc:picChg>
        <pc:picChg chg="add del mod">
          <ac:chgData name="Wilfred Beukens" userId="c0986d3be7b50e8d" providerId="LiveId" clId="{AA6DC663-E886-B64A-A43C-1E527CBCD758}" dt="2018-10-10T12:17:53.259" v="208"/>
          <ac:picMkLst>
            <pc:docMk/>
            <pc:sldMk cId="3943409463" sldId="271"/>
            <ac:picMk id="13" creationId="{7B0B5A5C-9972-2142-87B5-7E3979FD5F3A}"/>
          </ac:picMkLst>
        </pc:picChg>
        <pc:picChg chg="add mod">
          <ac:chgData name="Wilfred Beukens" userId="c0986d3be7b50e8d" providerId="LiveId" clId="{AA6DC663-E886-B64A-A43C-1E527CBCD758}" dt="2018-10-10T12:18:28.155" v="215" actId="552"/>
          <ac:picMkLst>
            <pc:docMk/>
            <pc:sldMk cId="3943409463" sldId="271"/>
            <ac:picMk id="15" creationId="{95728E2A-8940-A742-BFFA-56D75BCD3FF7}"/>
          </ac:picMkLst>
        </pc:picChg>
      </pc:sldChg>
      <pc:sldChg chg="addSp delSp modSp">
        <pc:chgData name="Wilfred Beukens" userId="c0986d3be7b50e8d" providerId="LiveId" clId="{AA6DC663-E886-B64A-A43C-1E527CBCD758}" dt="2018-10-10T12:06:47.386" v="39" actId="1076"/>
        <pc:sldMkLst>
          <pc:docMk/>
          <pc:sldMk cId="3737344986" sldId="274"/>
        </pc:sldMkLst>
        <pc:spChg chg="add del mod">
          <ac:chgData name="Wilfred Beukens" userId="c0986d3be7b50e8d" providerId="LiveId" clId="{AA6DC663-E886-B64A-A43C-1E527CBCD758}" dt="2018-10-10T12:05:46.151" v="23" actId="478"/>
          <ac:spMkLst>
            <pc:docMk/>
            <pc:sldMk cId="3737344986" sldId="274"/>
            <ac:spMk id="6" creationId="{FA263D1B-F9BD-C444-908C-6722277DE151}"/>
          </ac:spMkLst>
        </pc:spChg>
        <pc:spChg chg="add mod">
          <ac:chgData name="Wilfred Beukens" userId="c0986d3be7b50e8d" providerId="LiveId" clId="{AA6DC663-E886-B64A-A43C-1E527CBCD758}" dt="2018-10-10T12:06:47.386" v="39" actId="1076"/>
          <ac:spMkLst>
            <pc:docMk/>
            <pc:sldMk cId="3737344986" sldId="274"/>
            <ac:spMk id="9" creationId="{8B12C4E5-1389-1448-90EE-81CB259EB7DE}"/>
          </ac:spMkLst>
        </pc:spChg>
        <pc:spChg chg="del">
          <ac:chgData name="Wilfred Beukens" userId="c0986d3be7b50e8d" providerId="LiveId" clId="{AA6DC663-E886-B64A-A43C-1E527CBCD758}" dt="2018-10-10T12:05:42.501" v="22"/>
          <ac:spMkLst>
            <pc:docMk/>
            <pc:sldMk cId="3737344986" sldId="274"/>
            <ac:spMk id="12" creationId="{4958E6D2-2DCB-4E48-A4E0-890BFF80068D}"/>
          </ac:spMkLst>
        </pc:spChg>
        <pc:grpChg chg="del mod">
          <ac:chgData name="Wilfred Beukens" userId="c0986d3be7b50e8d" providerId="LiveId" clId="{AA6DC663-E886-B64A-A43C-1E527CBCD758}" dt="2018-10-10T12:04:25.289" v="10" actId="478"/>
          <ac:grpSpMkLst>
            <pc:docMk/>
            <pc:sldMk cId="3737344986" sldId="274"/>
            <ac:grpSpMk id="5" creationId="{6BABB56F-F300-B04F-A7ED-38F5A8B0E77D}"/>
          </ac:grpSpMkLst>
        </pc:grpChg>
        <pc:picChg chg="mod topLvl modCrop">
          <ac:chgData name="Wilfred Beukens" userId="c0986d3be7b50e8d" providerId="LiveId" clId="{AA6DC663-E886-B64A-A43C-1E527CBCD758}" dt="2018-10-10T12:06:43.606" v="37" actId="1076"/>
          <ac:picMkLst>
            <pc:docMk/>
            <pc:sldMk cId="3737344986" sldId="274"/>
            <ac:picMk id="3" creationId="{96E1C03D-2A57-944F-ACE8-2A4F243DFE89}"/>
          </ac:picMkLst>
        </pc:picChg>
        <pc:picChg chg="add mod modCrop">
          <ac:chgData name="Wilfred Beukens" userId="c0986d3be7b50e8d" providerId="LiveId" clId="{AA6DC663-E886-B64A-A43C-1E527CBCD758}" dt="2018-10-10T12:06:43.606" v="37" actId="1076"/>
          <ac:picMkLst>
            <pc:docMk/>
            <pc:sldMk cId="3737344986" sldId="274"/>
            <ac:picMk id="4" creationId="{29ADF347-335A-4546-8369-D05815F6CDFF}"/>
          </ac:picMkLst>
        </pc:picChg>
        <pc:picChg chg="del mod topLvl">
          <ac:chgData name="Wilfred Beukens" userId="c0986d3be7b50e8d" providerId="LiveId" clId="{AA6DC663-E886-B64A-A43C-1E527CBCD758}" dt="2018-10-10T12:04:25.289" v="10" actId="478"/>
          <ac:picMkLst>
            <pc:docMk/>
            <pc:sldMk cId="3737344986" sldId="274"/>
            <ac:picMk id="15" creationId="{252B3146-2F1C-F749-A0F3-9BC813768BF6}"/>
          </ac:picMkLst>
        </pc:picChg>
      </pc:sldChg>
      <pc:sldChg chg="addSp delSp modSp modNotesTx">
        <pc:chgData name="Wilfred Beukens" userId="c0986d3be7b50e8d" providerId="LiveId" clId="{AA6DC663-E886-B64A-A43C-1E527CBCD758}" dt="2018-11-06T12:15:49.685" v="679"/>
        <pc:sldMkLst>
          <pc:docMk/>
          <pc:sldMk cId="1443897109" sldId="276"/>
        </pc:sldMkLst>
        <pc:spChg chg="add del mod">
          <ac:chgData name="Wilfred Beukens" userId="c0986d3be7b50e8d" providerId="LiveId" clId="{AA6DC663-E886-B64A-A43C-1E527CBCD758}" dt="2018-10-10T12:16:17.207" v="170"/>
          <ac:spMkLst>
            <pc:docMk/>
            <pc:sldMk cId="1443897109" sldId="276"/>
            <ac:spMk id="8" creationId="{63D4DB18-06A8-C64A-AB19-3FE80CC68CC8}"/>
          </ac:spMkLst>
        </pc:spChg>
        <pc:spChg chg="mod">
          <ac:chgData name="Wilfred Beukens" userId="c0986d3be7b50e8d" providerId="LiveId" clId="{AA6DC663-E886-B64A-A43C-1E527CBCD758}" dt="2018-11-06T12:15:49.685" v="679"/>
          <ac:spMkLst>
            <pc:docMk/>
            <pc:sldMk cId="1443897109" sldId="276"/>
            <ac:spMk id="20" creationId="{19EF597C-BD3B-6B41-B9FB-FEF2F5EF3C3C}"/>
          </ac:spMkLst>
        </pc:spChg>
        <pc:picChg chg="add del mod">
          <ac:chgData name="Wilfred Beukens" userId="c0986d3be7b50e8d" providerId="LiveId" clId="{AA6DC663-E886-B64A-A43C-1E527CBCD758}" dt="2018-10-10T12:33:56.532" v="469" actId="478"/>
          <ac:picMkLst>
            <pc:docMk/>
            <pc:sldMk cId="1443897109" sldId="276"/>
            <ac:picMk id="9" creationId="{1799A015-9D52-2E4F-8511-853C370E063C}"/>
          </ac:picMkLst>
        </pc:picChg>
        <pc:picChg chg="add del mod">
          <ac:chgData name="Wilfred Beukens" userId="c0986d3be7b50e8d" providerId="LiveId" clId="{AA6DC663-E886-B64A-A43C-1E527CBCD758}" dt="2018-10-10T12:34:14.129" v="474"/>
          <ac:picMkLst>
            <pc:docMk/>
            <pc:sldMk cId="1443897109" sldId="276"/>
            <ac:picMk id="10" creationId="{B6576E0A-673A-784D-9F44-880B0EA7F8A6}"/>
          </ac:picMkLst>
        </pc:picChg>
        <pc:picChg chg="add mod">
          <ac:chgData name="Wilfred Beukens" userId="c0986d3be7b50e8d" providerId="LiveId" clId="{AA6DC663-E886-B64A-A43C-1E527CBCD758}" dt="2018-10-10T12:34:31.257" v="478" actId="167"/>
          <ac:picMkLst>
            <pc:docMk/>
            <pc:sldMk cId="1443897109" sldId="276"/>
            <ac:picMk id="11" creationId="{5628B752-AD04-644D-AA8C-A60AB4902B03}"/>
          </ac:picMkLst>
        </pc:picChg>
        <pc:picChg chg="del">
          <ac:chgData name="Wilfred Beukens" userId="c0986d3be7b50e8d" providerId="LiveId" clId="{AA6DC663-E886-B64A-A43C-1E527CBCD758}" dt="2018-10-10T12:34:16.853" v="475" actId="478"/>
          <ac:picMkLst>
            <pc:docMk/>
            <pc:sldMk cId="1443897109" sldId="276"/>
            <ac:picMk id="18" creationId="{A5DFEEFF-3660-D24A-B593-DBBB26272511}"/>
          </ac:picMkLst>
        </pc:picChg>
      </pc:sldChg>
      <pc:sldChg chg="modSp modNotesTx">
        <pc:chgData name="Wilfred Beukens" userId="c0986d3be7b50e8d" providerId="LiveId" clId="{AA6DC663-E886-B64A-A43C-1E527CBCD758}" dt="2018-11-06T12:16:26.575" v="682" actId="12"/>
        <pc:sldMkLst>
          <pc:docMk/>
          <pc:sldMk cId="173196801" sldId="282"/>
        </pc:sldMkLst>
        <pc:spChg chg="mod">
          <ac:chgData name="Wilfred Beukens" userId="c0986d3be7b50e8d" providerId="LiveId" clId="{AA6DC663-E886-B64A-A43C-1E527CBCD758}" dt="2018-11-06T12:16:26.575" v="682" actId="12"/>
          <ac:spMkLst>
            <pc:docMk/>
            <pc:sldMk cId="173196801" sldId="282"/>
            <ac:spMk id="8" creationId="{20A01E1C-DA3B-A04F-9BDF-037AC1A0A524}"/>
          </ac:spMkLst>
        </pc:spChg>
        <pc:picChg chg="mod">
          <ac:chgData name="Wilfred Beukens" userId="c0986d3be7b50e8d" providerId="LiveId" clId="{AA6DC663-E886-B64A-A43C-1E527CBCD758}" dt="2018-10-10T11:57:52.864" v="0" actId="14826"/>
          <ac:picMkLst>
            <pc:docMk/>
            <pc:sldMk cId="173196801" sldId="282"/>
            <ac:picMk id="5" creationId="{D84C54AA-61FA-4C5B-8BAF-6EC18DBCDEAA}"/>
          </ac:picMkLst>
        </pc:picChg>
      </pc:sldChg>
      <pc:sldChg chg="addSp delSp modSp">
        <pc:chgData name="Wilfred Beukens" userId="c0986d3be7b50e8d" providerId="LiveId" clId="{AA6DC663-E886-B64A-A43C-1E527CBCD758}" dt="2018-10-10T12:17:14.685" v="200" actId="12789"/>
        <pc:sldMkLst>
          <pc:docMk/>
          <pc:sldMk cId="964954926" sldId="283"/>
        </pc:sldMkLst>
        <pc:spChg chg="del mod topLvl">
          <ac:chgData name="Wilfred Beukens" userId="c0986d3be7b50e8d" providerId="LiveId" clId="{AA6DC663-E886-B64A-A43C-1E527CBCD758}" dt="2018-10-10T12:15:02.278" v="153" actId="478"/>
          <ac:spMkLst>
            <pc:docMk/>
            <pc:sldMk cId="964954926" sldId="283"/>
            <ac:spMk id="6" creationId="{8D381B4C-88E5-4829-AA23-1D66C87D3B05}"/>
          </ac:spMkLst>
        </pc:spChg>
        <pc:spChg chg="add del">
          <ac:chgData name="Wilfred Beukens" userId="c0986d3be7b50e8d" providerId="LiveId" clId="{AA6DC663-E886-B64A-A43C-1E527CBCD758}" dt="2018-10-10T12:15:00.241" v="152"/>
          <ac:spMkLst>
            <pc:docMk/>
            <pc:sldMk cId="964954926" sldId="283"/>
            <ac:spMk id="7" creationId="{8C7105AF-BD68-5A49-9CA2-569733ECA2E2}"/>
          </ac:spMkLst>
        </pc:spChg>
        <pc:spChg chg="mod topLvl">
          <ac:chgData name="Wilfred Beukens" userId="c0986d3be7b50e8d" providerId="LiveId" clId="{AA6DC663-E886-B64A-A43C-1E527CBCD758}" dt="2018-10-10T12:17:10.908" v="199" actId="164"/>
          <ac:spMkLst>
            <pc:docMk/>
            <pc:sldMk cId="964954926" sldId="283"/>
            <ac:spMk id="8" creationId="{FDF30C9A-5206-4F0A-AB09-F90364E22C40}"/>
          </ac:spMkLst>
        </pc:spChg>
        <pc:spChg chg="add mod">
          <ac:chgData name="Wilfred Beukens" userId="c0986d3be7b50e8d" providerId="LiveId" clId="{AA6DC663-E886-B64A-A43C-1E527CBCD758}" dt="2018-10-10T12:17:10.908" v="199" actId="164"/>
          <ac:spMkLst>
            <pc:docMk/>
            <pc:sldMk cId="964954926" sldId="283"/>
            <ac:spMk id="10" creationId="{944A850B-8158-204B-8B6A-57102E80FCE7}"/>
          </ac:spMkLst>
        </pc:spChg>
        <pc:spChg chg="add del mod">
          <ac:chgData name="Wilfred Beukens" userId="c0986d3be7b50e8d" providerId="LiveId" clId="{AA6DC663-E886-B64A-A43C-1E527CBCD758}" dt="2018-10-10T12:17:09.033" v="198"/>
          <ac:spMkLst>
            <pc:docMk/>
            <pc:sldMk cId="964954926" sldId="283"/>
            <ac:spMk id="13" creationId="{82774585-FAC6-8546-AF39-8E3253E74377}"/>
          </ac:spMkLst>
        </pc:spChg>
        <pc:grpChg chg="del">
          <ac:chgData name="Wilfred Beukens" userId="c0986d3be7b50e8d" providerId="LiveId" clId="{AA6DC663-E886-B64A-A43C-1E527CBCD758}" dt="2018-10-10T12:14:17.823" v="149" actId="165"/>
          <ac:grpSpMkLst>
            <pc:docMk/>
            <pc:sldMk cId="964954926" sldId="283"/>
            <ac:grpSpMk id="2" creationId="{BE8006B5-8C7F-6A42-B179-DFCC19E86EFF}"/>
          </ac:grpSpMkLst>
        </pc:grpChg>
        <pc:grpChg chg="add mod">
          <ac:chgData name="Wilfred Beukens" userId="c0986d3be7b50e8d" providerId="LiveId" clId="{AA6DC663-E886-B64A-A43C-1E527CBCD758}" dt="2018-10-10T12:17:14.685" v="200" actId="12789"/>
          <ac:grpSpMkLst>
            <pc:docMk/>
            <pc:sldMk cId="964954926" sldId="283"/>
            <ac:grpSpMk id="4" creationId="{7BB28426-7841-5145-B8B1-6BDA7EADEDBB}"/>
          </ac:grpSpMkLst>
        </pc:grpChg>
        <pc:picChg chg="del mod topLvl">
          <ac:chgData name="Wilfred Beukens" userId="c0986d3be7b50e8d" providerId="LiveId" clId="{AA6DC663-E886-B64A-A43C-1E527CBCD758}" dt="2018-10-10T12:14:57.431" v="151" actId="478"/>
          <ac:picMkLst>
            <pc:docMk/>
            <pc:sldMk cId="964954926" sldId="283"/>
            <ac:picMk id="3" creationId="{F08D2F82-DE01-42E8-9BAB-7C3672F3D654}"/>
          </ac:picMkLst>
        </pc:picChg>
        <pc:picChg chg="del mod topLvl">
          <ac:chgData name="Wilfred Beukens" userId="c0986d3be7b50e8d" providerId="LiveId" clId="{AA6DC663-E886-B64A-A43C-1E527CBCD758}" dt="2018-10-10T12:15:04.146" v="154" actId="478"/>
          <ac:picMkLst>
            <pc:docMk/>
            <pc:sldMk cId="964954926" sldId="283"/>
            <ac:picMk id="5" creationId="{B73DAF35-F4E9-4F14-B248-F7DCCC368686}"/>
          </ac:picMkLst>
        </pc:picChg>
        <pc:picChg chg="add del">
          <ac:chgData name="Wilfred Beukens" userId="c0986d3be7b50e8d" providerId="LiveId" clId="{AA6DC663-E886-B64A-A43C-1E527CBCD758}" dt="2018-10-10T12:15:00.241" v="152"/>
          <ac:picMkLst>
            <pc:docMk/>
            <pc:sldMk cId="964954926" sldId="283"/>
            <ac:picMk id="9" creationId="{0E4D98D8-6FCF-364B-8DE0-664F5092E5A8}"/>
          </ac:picMkLst>
        </pc:picChg>
        <pc:picChg chg="add mod">
          <ac:chgData name="Wilfred Beukens" userId="c0986d3be7b50e8d" providerId="LiveId" clId="{AA6DC663-E886-B64A-A43C-1E527CBCD758}" dt="2018-10-10T12:17:10.908" v="199" actId="164"/>
          <ac:picMkLst>
            <pc:docMk/>
            <pc:sldMk cId="964954926" sldId="283"/>
            <ac:picMk id="11" creationId="{071C8412-1D52-8443-8610-CB8AADF1296E}"/>
          </ac:picMkLst>
        </pc:picChg>
        <pc:picChg chg="add mod">
          <ac:chgData name="Wilfred Beukens" userId="c0986d3be7b50e8d" providerId="LiveId" clId="{AA6DC663-E886-B64A-A43C-1E527CBCD758}" dt="2018-10-10T12:17:10.908" v="199" actId="164"/>
          <ac:picMkLst>
            <pc:docMk/>
            <pc:sldMk cId="964954926" sldId="283"/>
            <ac:picMk id="12" creationId="{3591497A-A9B5-E642-AE44-C3DFC34FD8AB}"/>
          </ac:picMkLst>
        </pc:picChg>
      </pc:sldChg>
      <pc:sldChg chg="addSp delSp modSp modNotes">
        <pc:chgData name="Wilfred Beukens" userId="c0986d3be7b50e8d" providerId="LiveId" clId="{AA6DC663-E886-B64A-A43C-1E527CBCD758}" dt="2018-11-06T12:15:49.685" v="679"/>
        <pc:sldMkLst>
          <pc:docMk/>
          <pc:sldMk cId="1682495324" sldId="284"/>
        </pc:sldMkLst>
        <pc:spChg chg="mod">
          <ac:chgData name="Wilfred Beukens" userId="c0986d3be7b50e8d" providerId="LiveId" clId="{AA6DC663-E886-B64A-A43C-1E527CBCD758}" dt="2018-10-10T12:19:37.458" v="233" actId="14100"/>
          <ac:spMkLst>
            <pc:docMk/>
            <pc:sldMk cId="1682495324" sldId="284"/>
            <ac:spMk id="7" creationId="{56753112-0D34-8D4B-ABAF-30B1F33F576A}"/>
          </ac:spMkLst>
        </pc:spChg>
        <pc:spChg chg="add del mod">
          <ac:chgData name="Wilfred Beukens" userId="c0986d3be7b50e8d" providerId="LiveId" clId="{AA6DC663-E886-B64A-A43C-1E527CBCD758}" dt="2018-10-10T12:20:27.448" v="243"/>
          <ac:spMkLst>
            <pc:docMk/>
            <pc:sldMk cId="1682495324" sldId="284"/>
            <ac:spMk id="8" creationId="{F4603731-411B-DB4D-B29A-31C452BB1FCE}"/>
          </ac:spMkLst>
        </pc:spChg>
        <pc:picChg chg="mod modCrop">
          <ac:chgData name="Wilfred Beukens" userId="c0986d3be7b50e8d" providerId="LiveId" clId="{AA6DC663-E886-B64A-A43C-1E527CBCD758}" dt="2018-10-10T12:07:18.380" v="62" actId="1036"/>
          <ac:picMkLst>
            <pc:docMk/>
            <pc:sldMk cId="1682495324" sldId="284"/>
            <ac:picMk id="3" creationId="{F5767C61-4A2F-5F4B-95F5-3E1479FAC85D}"/>
          </ac:picMkLst>
        </pc:picChg>
        <pc:picChg chg="del">
          <ac:chgData name="Wilfred Beukens" userId="c0986d3be7b50e8d" providerId="LiveId" clId="{AA6DC663-E886-B64A-A43C-1E527CBCD758}" dt="2018-10-10T12:20:20.444" v="242" actId="478"/>
          <ac:picMkLst>
            <pc:docMk/>
            <pc:sldMk cId="1682495324" sldId="284"/>
            <ac:picMk id="6" creationId="{C02DB575-54D8-9E47-8319-0C27AA752575}"/>
          </ac:picMkLst>
        </pc:picChg>
        <pc:picChg chg="add mod modCrop">
          <ac:chgData name="Wilfred Beukens" userId="c0986d3be7b50e8d" providerId="LiveId" clId="{AA6DC663-E886-B64A-A43C-1E527CBCD758}" dt="2018-10-10T12:20:15.061" v="241" actId="171"/>
          <ac:picMkLst>
            <pc:docMk/>
            <pc:sldMk cId="1682495324" sldId="284"/>
            <ac:picMk id="9" creationId="{32E3852C-8B9A-EE4D-B09B-6BE8D699D014}"/>
          </ac:picMkLst>
        </pc:picChg>
      </pc:sldChg>
      <pc:sldChg chg="addSp delSp modSp modNotes">
        <pc:chgData name="Wilfred Beukens" userId="c0986d3be7b50e8d" providerId="LiveId" clId="{AA6DC663-E886-B64A-A43C-1E527CBCD758}" dt="2018-11-06T12:15:49.685" v="679"/>
        <pc:sldMkLst>
          <pc:docMk/>
          <pc:sldMk cId="3074397942" sldId="285"/>
        </pc:sldMkLst>
        <pc:spChg chg="mod topLvl">
          <ac:chgData name="Wilfred Beukens" userId="c0986d3be7b50e8d" providerId="LiveId" clId="{AA6DC663-E886-B64A-A43C-1E527CBCD758}" dt="2018-10-10T12:22:29.046" v="267" actId="164"/>
          <ac:spMkLst>
            <pc:docMk/>
            <pc:sldMk cId="3074397942" sldId="285"/>
            <ac:spMk id="6" creationId="{8D381B4C-88E5-4829-AA23-1D66C87D3B05}"/>
          </ac:spMkLst>
        </pc:spChg>
        <pc:spChg chg="add del mod">
          <ac:chgData name="Wilfred Beukens" userId="c0986d3be7b50e8d" providerId="LiveId" clId="{AA6DC663-E886-B64A-A43C-1E527CBCD758}" dt="2018-10-10T12:22:23.420" v="265"/>
          <ac:spMkLst>
            <pc:docMk/>
            <pc:sldMk cId="3074397942" sldId="285"/>
            <ac:spMk id="7" creationId="{4A13F358-3809-0441-BB73-3A629C3976D4}"/>
          </ac:spMkLst>
        </pc:spChg>
        <pc:spChg chg="mod topLvl">
          <ac:chgData name="Wilfred Beukens" userId="c0986d3be7b50e8d" providerId="LiveId" clId="{AA6DC663-E886-B64A-A43C-1E527CBCD758}" dt="2018-11-06T12:15:49.685" v="679"/>
          <ac:spMkLst>
            <pc:docMk/>
            <pc:sldMk cId="3074397942" sldId="285"/>
            <ac:spMk id="8" creationId="{FDF30C9A-5206-4F0A-AB09-F90364E22C40}"/>
          </ac:spMkLst>
        </pc:spChg>
        <pc:spChg chg="add del">
          <ac:chgData name="Wilfred Beukens" userId="c0986d3be7b50e8d" providerId="LiveId" clId="{AA6DC663-E886-B64A-A43C-1E527CBCD758}" dt="2018-10-10T12:23:14.146" v="278"/>
          <ac:spMkLst>
            <pc:docMk/>
            <pc:sldMk cId="3074397942" sldId="285"/>
            <ac:spMk id="11" creationId="{39FAF32A-DEFB-DB4F-A6C2-5FD9D91DE68D}"/>
          </ac:spMkLst>
        </pc:spChg>
        <pc:grpChg chg="add del">
          <ac:chgData name="Wilfred Beukens" userId="c0986d3be7b50e8d" providerId="LiveId" clId="{AA6DC663-E886-B64A-A43C-1E527CBCD758}" dt="2018-10-10T12:20:57.606" v="248" actId="165"/>
          <ac:grpSpMkLst>
            <pc:docMk/>
            <pc:sldMk cId="3074397942" sldId="285"/>
            <ac:grpSpMk id="2" creationId="{18B2C9CA-B739-6446-B665-3C2F1914C39A}"/>
          </ac:grpSpMkLst>
        </pc:grpChg>
        <pc:grpChg chg="add mod">
          <ac:chgData name="Wilfred Beukens" userId="c0986d3be7b50e8d" providerId="LiveId" clId="{AA6DC663-E886-B64A-A43C-1E527CBCD758}" dt="2018-10-10T12:22:35.438" v="269" actId="12789"/>
          <ac:grpSpMkLst>
            <pc:docMk/>
            <pc:sldMk cId="3074397942" sldId="285"/>
            <ac:grpSpMk id="4" creationId="{3556B3A2-FDC5-A746-B076-56C464B72E8D}"/>
          </ac:grpSpMkLst>
        </pc:grpChg>
        <pc:picChg chg="del mod topLvl">
          <ac:chgData name="Wilfred Beukens" userId="c0986d3be7b50e8d" providerId="LiveId" clId="{AA6DC663-E886-B64A-A43C-1E527CBCD758}" dt="2018-10-10T12:21:00.425" v="249" actId="478"/>
          <ac:picMkLst>
            <pc:docMk/>
            <pc:sldMk cId="3074397942" sldId="285"/>
            <ac:picMk id="3" creationId="{F08D2F82-DE01-42E8-9BAB-7C3672F3D654}"/>
          </ac:picMkLst>
        </pc:picChg>
        <pc:picChg chg="del mod topLvl">
          <ac:chgData name="Wilfred Beukens" userId="c0986d3be7b50e8d" providerId="LiveId" clId="{AA6DC663-E886-B64A-A43C-1E527CBCD758}" dt="2018-10-10T12:21:00.425" v="249" actId="478"/>
          <ac:picMkLst>
            <pc:docMk/>
            <pc:sldMk cId="3074397942" sldId="285"/>
            <ac:picMk id="5" creationId="{B73DAF35-F4E9-4F14-B248-F7DCCC368686}"/>
          </ac:picMkLst>
        </pc:picChg>
        <pc:picChg chg="add mod">
          <ac:chgData name="Wilfred Beukens" userId="c0986d3be7b50e8d" providerId="LiveId" clId="{AA6DC663-E886-B64A-A43C-1E527CBCD758}" dt="2018-10-10T12:22:29.046" v="267" actId="164"/>
          <ac:picMkLst>
            <pc:docMk/>
            <pc:sldMk cId="3074397942" sldId="285"/>
            <ac:picMk id="9" creationId="{A9A585B4-3DE8-A747-A37D-C22009C511FC}"/>
          </ac:picMkLst>
        </pc:picChg>
        <pc:picChg chg="add mod">
          <ac:chgData name="Wilfred Beukens" userId="c0986d3be7b50e8d" providerId="LiveId" clId="{AA6DC663-E886-B64A-A43C-1E527CBCD758}" dt="2018-10-10T12:22:29.046" v="267" actId="164"/>
          <ac:picMkLst>
            <pc:docMk/>
            <pc:sldMk cId="3074397942" sldId="285"/>
            <ac:picMk id="10" creationId="{55956C0E-D097-5B4B-A3B3-F9A6F62B58BB}"/>
          </ac:picMkLst>
        </pc:picChg>
      </pc:sldChg>
      <pc:sldChg chg="addSp delSp modSp modNotes">
        <pc:chgData name="Wilfred Beukens" userId="c0986d3be7b50e8d" providerId="LiveId" clId="{AA6DC663-E886-B64A-A43C-1E527CBCD758}" dt="2018-11-06T12:15:49.685" v="679"/>
        <pc:sldMkLst>
          <pc:docMk/>
          <pc:sldMk cId="691628402" sldId="286"/>
        </pc:sldMkLst>
        <pc:spChg chg="del mod topLvl">
          <ac:chgData name="Wilfred Beukens" userId="c0986d3be7b50e8d" providerId="LiveId" clId="{AA6DC663-E886-B64A-A43C-1E527CBCD758}" dt="2018-10-10T12:22:57.328" v="274" actId="478"/>
          <ac:spMkLst>
            <pc:docMk/>
            <pc:sldMk cId="691628402" sldId="286"/>
            <ac:spMk id="6" creationId="{8D381B4C-88E5-4829-AA23-1D66C87D3B05}"/>
          </ac:spMkLst>
        </pc:spChg>
        <pc:spChg chg="mod topLvl">
          <ac:chgData name="Wilfred Beukens" userId="c0986d3be7b50e8d" providerId="LiveId" clId="{AA6DC663-E886-B64A-A43C-1E527CBCD758}" dt="2018-11-06T12:15:49.685" v="679"/>
          <ac:spMkLst>
            <pc:docMk/>
            <pc:sldMk cId="691628402" sldId="286"/>
            <ac:spMk id="8" creationId="{FDF30C9A-5206-4F0A-AB09-F90364E22C40}"/>
          </ac:spMkLst>
        </pc:spChg>
        <pc:spChg chg="mod">
          <ac:chgData name="Wilfred Beukens" userId="c0986d3be7b50e8d" providerId="LiveId" clId="{AA6DC663-E886-B64A-A43C-1E527CBCD758}" dt="2018-10-10T12:23:34.243" v="283" actId="14100"/>
          <ac:spMkLst>
            <pc:docMk/>
            <pc:sldMk cId="691628402" sldId="286"/>
            <ac:spMk id="10" creationId="{03F4C5BC-8C9C-744E-9634-9D001145B4E5}"/>
          </ac:spMkLst>
        </pc:spChg>
        <pc:spChg chg="del">
          <ac:chgData name="Wilfred Beukens" userId="c0986d3be7b50e8d" providerId="LiveId" clId="{AA6DC663-E886-B64A-A43C-1E527CBCD758}" dt="2018-10-10T12:23:02.674" v="276" actId="478"/>
          <ac:spMkLst>
            <pc:docMk/>
            <pc:sldMk cId="691628402" sldId="286"/>
            <ac:spMk id="12" creationId="{0B84B208-96CC-5443-9741-3E7ECFB9FFC5}"/>
          </ac:spMkLst>
        </pc:spChg>
        <pc:spChg chg="add del mod">
          <ac:chgData name="Wilfred Beukens" userId="c0986d3be7b50e8d" providerId="LiveId" clId="{AA6DC663-E886-B64A-A43C-1E527CBCD758}" dt="2018-10-10T12:23:37.192" v="284"/>
          <ac:spMkLst>
            <pc:docMk/>
            <pc:sldMk cId="691628402" sldId="286"/>
            <ac:spMk id="13" creationId="{9B6A9905-5534-C64B-A344-9034AE742439}"/>
          </ac:spMkLst>
        </pc:spChg>
        <pc:grpChg chg="add del">
          <ac:chgData name="Wilfred Beukens" userId="c0986d3be7b50e8d" providerId="LiveId" clId="{AA6DC663-E886-B64A-A43C-1E527CBCD758}" dt="2018-10-10T12:22:51.678" v="273" actId="165"/>
          <ac:grpSpMkLst>
            <pc:docMk/>
            <pc:sldMk cId="691628402" sldId="286"/>
            <ac:grpSpMk id="2" creationId="{18B2C9CA-B739-6446-B665-3C2F1914C39A}"/>
          </ac:grpSpMkLst>
        </pc:grpChg>
        <pc:grpChg chg="add mod">
          <ac:chgData name="Wilfred Beukens" userId="c0986d3be7b50e8d" providerId="LiveId" clId="{AA6DC663-E886-B64A-A43C-1E527CBCD758}" dt="2018-10-10T12:23:48.205" v="287" actId="12789"/>
          <ac:grpSpMkLst>
            <pc:docMk/>
            <pc:sldMk cId="691628402" sldId="286"/>
            <ac:grpSpMk id="4" creationId="{000BCE94-37CD-0147-A6F9-79C8316A6494}"/>
          </ac:grpSpMkLst>
        </pc:grpChg>
        <pc:grpChg chg="add mod">
          <ac:chgData name="Wilfred Beukens" userId="c0986d3be7b50e8d" providerId="LiveId" clId="{AA6DC663-E886-B64A-A43C-1E527CBCD758}" dt="2018-10-10T12:23:48.205" v="287" actId="12789"/>
          <ac:grpSpMkLst>
            <pc:docMk/>
            <pc:sldMk cId="691628402" sldId="286"/>
            <ac:grpSpMk id="7" creationId="{8ACAAB55-AC41-0444-BE1D-9C03A486AE78}"/>
          </ac:grpSpMkLst>
        </pc:grpChg>
        <pc:picChg chg="del mod topLvl">
          <ac:chgData name="Wilfred Beukens" userId="c0986d3be7b50e8d" providerId="LiveId" clId="{AA6DC663-E886-B64A-A43C-1E527CBCD758}" dt="2018-10-10T12:22:57.328" v="274" actId="478"/>
          <ac:picMkLst>
            <pc:docMk/>
            <pc:sldMk cId="691628402" sldId="286"/>
            <ac:picMk id="3" creationId="{F08D2F82-DE01-42E8-9BAB-7C3672F3D654}"/>
          </ac:picMkLst>
        </pc:picChg>
        <pc:picChg chg="del mod topLvl">
          <ac:chgData name="Wilfred Beukens" userId="c0986d3be7b50e8d" providerId="LiveId" clId="{AA6DC663-E886-B64A-A43C-1E527CBCD758}" dt="2018-10-10T12:22:57.328" v="274" actId="478"/>
          <ac:picMkLst>
            <pc:docMk/>
            <pc:sldMk cId="691628402" sldId="286"/>
            <ac:picMk id="5" creationId="{B73DAF35-F4E9-4F14-B248-F7DCCC368686}"/>
          </ac:picMkLst>
        </pc:picChg>
        <pc:picChg chg="mod">
          <ac:chgData name="Wilfred Beukens" userId="c0986d3be7b50e8d" providerId="LiveId" clId="{AA6DC663-E886-B64A-A43C-1E527CBCD758}" dt="2018-10-10T12:23:31.206" v="282" actId="1076"/>
          <ac:picMkLst>
            <pc:docMk/>
            <pc:sldMk cId="691628402" sldId="286"/>
            <ac:picMk id="9" creationId="{C34880A7-0D3F-A444-84D0-C432A5E5404F}"/>
          </ac:picMkLst>
        </pc:picChg>
      </pc:sldChg>
      <pc:sldChg chg="addSp delSp modSp">
        <pc:chgData name="Wilfred Beukens" userId="c0986d3be7b50e8d" providerId="LiveId" clId="{AA6DC663-E886-B64A-A43C-1E527CBCD758}" dt="2018-10-10T12:26:14.134" v="329" actId="12789"/>
        <pc:sldMkLst>
          <pc:docMk/>
          <pc:sldMk cId="1567587386" sldId="287"/>
        </pc:sldMkLst>
        <pc:spChg chg="mod topLvl">
          <ac:chgData name="Wilfred Beukens" userId="c0986d3be7b50e8d" providerId="LiveId" clId="{AA6DC663-E886-B64A-A43C-1E527CBCD758}" dt="2018-10-10T12:26:08.247" v="327" actId="164"/>
          <ac:spMkLst>
            <pc:docMk/>
            <pc:sldMk cId="1567587386" sldId="287"/>
            <ac:spMk id="5" creationId="{A7CF6A82-E707-4445-9D48-27719CE83A24}"/>
          </ac:spMkLst>
        </pc:spChg>
        <pc:spChg chg="add del mod">
          <ac:chgData name="Wilfred Beukens" userId="c0986d3be7b50e8d" providerId="LiveId" clId="{AA6DC663-E886-B64A-A43C-1E527CBCD758}" dt="2018-10-10T12:26:05.483" v="326"/>
          <ac:spMkLst>
            <pc:docMk/>
            <pc:sldMk cId="1567587386" sldId="287"/>
            <ac:spMk id="6" creationId="{5C31CBFC-3474-284F-A55C-8724A63290C0}"/>
          </ac:spMkLst>
        </pc:spChg>
        <pc:grpChg chg="del">
          <ac:chgData name="Wilfred Beukens" userId="c0986d3be7b50e8d" providerId="LiveId" clId="{AA6DC663-E886-B64A-A43C-1E527CBCD758}" dt="2018-10-10T12:24:27.685" v="299" actId="165"/>
          <ac:grpSpMkLst>
            <pc:docMk/>
            <pc:sldMk cId="1567587386" sldId="287"/>
            <ac:grpSpMk id="2" creationId="{EECB0A8F-0BBA-0C47-9AE3-8E34F7F3627C}"/>
          </ac:grpSpMkLst>
        </pc:grpChg>
        <pc:grpChg chg="add mod">
          <ac:chgData name="Wilfred Beukens" userId="c0986d3be7b50e8d" providerId="LiveId" clId="{AA6DC663-E886-B64A-A43C-1E527CBCD758}" dt="2018-10-10T12:26:14.134" v="329" actId="12789"/>
          <ac:grpSpMkLst>
            <pc:docMk/>
            <pc:sldMk cId="1567587386" sldId="287"/>
            <ac:grpSpMk id="8" creationId="{8CF402FD-8D05-5847-AE3C-0E32C2763C07}"/>
          </ac:grpSpMkLst>
        </pc:grpChg>
        <pc:picChg chg="del">
          <ac:chgData name="Wilfred Beukens" userId="c0986d3be7b50e8d" providerId="LiveId" clId="{AA6DC663-E886-B64A-A43C-1E527CBCD758}" dt="2018-10-10T12:23:58.015" v="288" actId="478"/>
          <ac:picMkLst>
            <pc:docMk/>
            <pc:sldMk cId="1567587386" sldId="287"/>
            <ac:picMk id="3" creationId="{696C17D0-CD6A-E346-8A14-D92CDB24E07B}"/>
          </ac:picMkLst>
        </pc:picChg>
        <pc:picChg chg="mod topLvl modCrop">
          <ac:chgData name="Wilfred Beukens" userId="c0986d3be7b50e8d" providerId="LiveId" clId="{AA6DC663-E886-B64A-A43C-1E527CBCD758}" dt="2018-10-10T12:26:08.247" v="327" actId="164"/>
          <ac:picMkLst>
            <pc:docMk/>
            <pc:sldMk cId="1567587386" sldId="287"/>
            <ac:picMk id="4" creationId="{1A830636-010F-1A41-8C5D-225B1C2B78C2}"/>
          </ac:picMkLst>
        </pc:picChg>
        <pc:picChg chg="add mod modCrop">
          <ac:chgData name="Wilfred Beukens" userId="c0986d3be7b50e8d" providerId="LiveId" clId="{AA6DC663-E886-B64A-A43C-1E527CBCD758}" dt="2018-10-10T12:26:08.247" v="327" actId="164"/>
          <ac:picMkLst>
            <pc:docMk/>
            <pc:sldMk cId="1567587386" sldId="287"/>
            <ac:picMk id="7" creationId="{7A96923E-D287-8E41-913F-1CC8003CB324}"/>
          </ac:picMkLst>
        </pc:picChg>
      </pc:sldChg>
      <pc:sldChg chg="addSp delSp modSp">
        <pc:chgData name="Wilfred Beukens" userId="c0986d3be7b50e8d" providerId="LiveId" clId="{AA6DC663-E886-B64A-A43C-1E527CBCD758}" dt="2018-10-10T12:29:57.504" v="381" actId="1076"/>
        <pc:sldMkLst>
          <pc:docMk/>
          <pc:sldMk cId="2140159942" sldId="288"/>
        </pc:sldMkLst>
        <pc:spChg chg="del mod topLvl">
          <ac:chgData name="Wilfred Beukens" userId="c0986d3be7b50e8d" providerId="LiveId" clId="{AA6DC663-E886-B64A-A43C-1E527CBCD758}" dt="2018-10-10T12:28:31.174" v="346" actId="478"/>
          <ac:spMkLst>
            <pc:docMk/>
            <pc:sldMk cId="2140159942" sldId="288"/>
            <ac:spMk id="14" creationId="{DB0E3DD0-02B6-254A-B350-9499AB7267C6}"/>
          </ac:spMkLst>
        </pc:spChg>
        <pc:spChg chg="mod">
          <ac:chgData name="Wilfred Beukens" userId="c0986d3be7b50e8d" providerId="LiveId" clId="{AA6DC663-E886-B64A-A43C-1E527CBCD758}" dt="2018-10-10T12:28:27.822" v="345" actId="20577"/>
          <ac:spMkLst>
            <pc:docMk/>
            <pc:sldMk cId="2140159942" sldId="288"/>
            <ac:spMk id="21" creationId="{0EC403BA-E80B-5F4F-B034-7A133BC778EC}"/>
          </ac:spMkLst>
        </pc:spChg>
        <pc:grpChg chg="del mod topLvl">
          <ac:chgData name="Wilfred Beukens" userId="c0986d3be7b50e8d" providerId="LiveId" clId="{AA6DC663-E886-B64A-A43C-1E527CBCD758}" dt="2018-10-10T12:28:01.496" v="336" actId="478"/>
          <ac:grpSpMkLst>
            <pc:docMk/>
            <pc:sldMk cId="2140159942" sldId="288"/>
            <ac:grpSpMk id="10" creationId="{2157888D-54B5-A740-88A3-E552E8E348AF}"/>
          </ac:grpSpMkLst>
        </pc:grpChg>
        <pc:grpChg chg="add del">
          <ac:chgData name="Wilfred Beukens" userId="c0986d3be7b50e8d" providerId="LiveId" clId="{AA6DC663-E886-B64A-A43C-1E527CBCD758}" dt="2018-10-10T12:27:58.894" v="335" actId="165"/>
          <ac:grpSpMkLst>
            <pc:docMk/>
            <pc:sldMk cId="2140159942" sldId="288"/>
            <ac:grpSpMk id="15" creationId="{9F726F27-F87E-D64C-AF81-23204A264FEA}"/>
          </ac:grpSpMkLst>
        </pc:grpChg>
        <pc:grpChg chg="add del">
          <ac:chgData name="Wilfred Beukens" userId="c0986d3be7b50e8d" providerId="LiveId" clId="{AA6DC663-E886-B64A-A43C-1E527CBCD758}" dt="2018-10-10T12:28:41.006" v="349" actId="478"/>
          <ac:grpSpMkLst>
            <pc:docMk/>
            <pc:sldMk cId="2140159942" sldId="288"/>
            <ac:grpSpMk id="16" creationId="{E85E9482-7BEE-044A-BB4D-D44701A0CEB4}"/>
          </ac:grpSpMkLst>
        </pc:grpChg>
        <pc:grpChg chg="add del mod">
          <ac:chgData name="Wilfred Beukens" userId="c0986d3be7b50e8d" providerId="LiveId" clId="{AA6DC663-E886-B64A-A43C-1E527CBCD758}" dt="2018-10-10T12:28:57.627" v="353"/>
          <ac:grpSpMkLst>
            <pc:docMk/>
            <pc:sldMk cId="2140159942" sldId="288"/>
            <ac:grpSpMk id="17" creationId="{28B492B9-C601-E547-AFDD-0C05939B83F5}"/>
          </ac:grpSpMkLst>
        </pc:grpChg>
        <pc:grpChg chg="add mod">
          <ac:chgData name="Wilfred Beukens" userId="c0986d3be7b50e8d" providerId="LiveId" clId="{AA6DC663-E886-B64A-A43C-1E527CBCD758}" dt="2018-10-10T12:29:07.322" v="357" actId="1076"/>
          <ac:grpSpMkLst>
            <pc:docMk/>
            <pc:sldMk cId="2140159942" sldId="288"/>
            <ac:grpSpMk id="23" creationId="{9F95151C-CF7D-9C4C-90EC-9ED63E919F29}"/>
          </ac:grpSpMkLst>
        </pc:grpChg>
        <pc:picChg chg="mod topLvl">
          <ac:chgData name="Wilfred Beukens" userId="c0986d3be7b50e8d" providerId="LiveId" clId="{AA6DC663-E886-B64A-A43C-1E527CBCD758}" dt="2018-10-10T12:29:01.301" v="355" actId="1076"/>
          <ac:picMkLst>
            <pc:docMk/>
            <pc:sldMk cId="2140159942" sldId="288"/>
            <ac:picMk id="8" creationId="{624836C4-2558-AC49-A0E1-8BAF96A56ED8}"/>
          </ac:picMkLst>
        </pc:picChg>
        <pc:picChg chg="del topLvl">
          <ac:chgData name="Wilfred Beukens" userId="c0986d3be7b50e8d" providerId="LiveId" clId="{AA6DC663-E886-B64A-A43C-1E527CBCD758}" dt="2018-10-10T12:28:41.006" v="349" actId="478"/>
          <ac:picMkLst>
            <pc:docMk/>
            <pc:sldMk cId="2140159942" sldId="288"/>
            <ac:picMk id="9" creationId="{D02D0101-39DE-4944-9C83-3910EA688495}"/>
          </ac:picMkLst>
        </pc:picChg>
        <pc:picChg chg="add mod">
          <ac:chgData name="Wilfred Beukens" userId="c0986d3be7b50e8d" providerId="LiveId" clId="{AA6DC663-E886-B64A-A43C-1E527CBCD758}" dt="2018-10-10T12:29:57.504" v="381" actId="1076"/>
          <ac:picMkLst>
            <pc:docMk/>
            <pc:sldMk cId="2140159942" sldId="288"/>
            <ac:picMk id="22" creationId="{CAB4801B-E699-7F4D-92CB-1749F59A186A}"/>
          </ac:picMkLst>
        </pc:picChg>
      </pc:sldChg>
      <pc:sldChg chg="addSp delSp modSp modNotes">
        <pc:chgData name="Wilfred Beukens" userId="c0986d3be7b50e8d" providerId="LiveId" clId="{AA6DC663-E886-B64A-A43C-1E527CBCD758}" dt="2018-11-06T12:15:49.685" v="679"/>
        <pc:sldMkLst>
          <pc:docMk/>
          <pc:sldMk cId="2029117290" sldId="289"/>
        </pc:sldMkLst>
        <pc:spChg chg="mod">
          <ac:chgData name="Wilfred Beukens" userId="c0986d3be7b50e8d" providerId="LiveId" clId="{AA6DC663-E886-B64A-A43C-1E527CBCD758}" dt="2018-10-10T12:30:57.564" v="454" actId="20577"/>
          <ac:spMkLst>
            <pc:docMk/>
            <pc:sldMk cId="2029117290" sldId="289"/>
            <ac:spMk id="11" creationId="{72ADBD78-4DB4-114A-8FF3-B6BF56DD4774}"/>
          </ac:spMkLst>
        </pc:spChg>
        <pc:spChg chg="add mod">
          <ac:chgData name="Wilfred Beukens" userId="c0986d3be7b50e8d" providerId="LiveId" clId="{AA6DC663-E886-B64A-A43C-1E527CBCD758}" dt="2018-10-10T12:31:46.581" v="463" actId="164"/>
          <ac:spMkLst>
            <pc:docMk/>
            <pc:sldMk cId="2029117290" sldId="289"/>
            <ac:spMk id="20" creationId="{4BA192EC-BB5C-814F-9C45-93C92F9AAEC7}"/>
          </ac:spMkLst>
        </pc:spChg>
        <pc:grpChg chg="del">
          <ac:chgData name="Wilfred Beukens" userId="c0986d3be7b50e8d" providerId="LiveId" clId="{AA6DC663-E886-B64A-A43C-1E527CBCD758}" dt="2018-10-10T12:30:43.309" v="420" actId="478"/>
          <ac:grpSpMkLst>
            <pc:docMk/>
            <pc:sldMk cId="2029117290" sldId="289"/>
            <ac:grpSpMk id="3" creationId="{127E4B2F-C70B-9541-B74E-4629169AE2C6}"/>
          </ac:grpSpMkLst>
        </pc:grpChg>
        <pc:grpChg chg="add mod">
          <ac:chgData name="Wilfred Beukens" userId="c0986d3be7b50e8d" providerId="LiveId" clId="{AA6DC663-E886-B64A-A43C-1E527CBCD758}" dt="2018-10-10T12:31:53.929" v="465" actId="12789"/>
          <ac:grpSpMkLst>
            <pc:docMk/>
            <pc:sldMk cId="2029117290" sldId="289"/>
            <ac:grpSpMk id="4" creationId="{AB87AD4E-5D38-BA42-BC92-00B0E363308C}"/>
          </ac:grpSpMkLst>
        </pc:grpChg>
        <pc:grpChg chg="add mod">
          <ac:chgData name="Wilfred Beukens" userId="c0986d3be7b50e8d" providerId="LiveId" clId="{AA6DC663-E886-B64A-A43C-1E527CBCD758}" dt="2018-10-10T12:31:53.929" v="465" actId="12789"/>
          <ac:grpSpMkLst>
            <pc:docMk/>
            <pc:sldMk cId="2029117290" sldId="289"/>
            <ac:grpSpMk id="9" creationId="{D98147B1-6A49-0140-A84E-527CA5A0B6E1}"/>
          </ac:grpSpMkLst>
        </pc:grpChg>
        <pc:grpChg chg="mod">
          <ac:chgData name="Wilfred Beukens" userId="c0986d3be7b50e8d" providerId="LiveId" clId="{AA6DC663-E886-B64A-A43C-1E527CBCD758}" dt="2018-10-10T12:31:53.929" v="465" actId="12789"/>
          <ac:grpSpMkLst>
            <pc:docMk/>
            <pc:sldMk cId="2029117290" sldId="289"/>
            <ac:grpSpMk id="10" creationId="{C82C88A1-6EB8-294C-B33D-0D0481C13D6C}"/>
          </ac:grpSpMkLst>
        </pc:grpChg>
        <pc:grpChg chg="add del">
          <ac:chgData name="Wilfred Beukens" userId="c0986d3be7b50e8d" providerId="LiveId" clId="{AA6DC663-E886-B64A-A43C-1E527CBCD758}" dt="2018-10-10T12:31:13.850" v="457"/>
          <ac:grpSpMkLst>
            <pc:docMk/>
            <pc:sldMk cId="2029117290" sldId="289"/>
            <ac:grpSpMk id="15" creationId="{9607BBED-CDE0-D842-8C24-AFC0CC5550AD}"/>
          </ac:grpSpMkLst>
        </pc:grpChg>
        <pc:picChg chg="mod">
          <ac:chgData name="Wilfred Beukens" userId="c0986d3be7b50e8d" providerId="LiveId" clId="{AA6DC663-E886-B64A-A43C-1E527CBCD758}" dt="2018-10-10T12:31:02.988" v="455" actId="1076"/>
          <ac:picMkLst>
            <pc:docMk/>
            <pc:sldMk cId="2029117290" sldId="289"/>
            <ac:picMk id="12" creationId="{CD3C53B7-B263-A047-9B8E-1E13A3B5342C}"/>
          </ac:picMkLst>
        </pc:picChg>
        <pc:picChg chg="mod">
          <ac:chgData name="Wilfred Beukens" userId="c0986d3be7b50e8d" providerId="LiveId" clId="{AA6DC663-E886-B64A-A43C-1E527CBCD758}" dt="2018-10-10T12:30:46.734" v="423" actId="1076"/>
          <ac:picMkLst>
            <pc:docMk/>
            <pc:sldMk cId="2029117290" sldId="289"/>
            <ac:picMk id="13" creationId="{BFF5112C-E3F6-204D-8423-1C8C24DE2A65}"/>
          </ac:picMkLst>
        </pc:picChg>
      </pc:sldChg>
      <pc:sldChg chg="addSp delSp modSp modNotesTx">
        <pc:chgData name="Wilfred Beukens" userId="c0986d3be7b50e8d" providerId="LiveId" clId="{AA6DC663-E886-B64A-A43C-1E527CBCD758}" dt="2018-10-30T14:55:48.511" v="664" actId="20577"/>
        <pc:sldMkLst>
          <pc:docMk/>
          <pc:sldMk cId="390357319" sldId="291"/>
        </pc:sldMkLst>
        <pc:spChg chg="mod topLvl">
          <ac:chgData name="Wilfred Beukens" userId="c0986d3be7b50e8d" providerId="LiveId" clId="{AA6DC663-E886-B64A-A43C-1E527CBCD758}" dt="2018-10-10T12:35:15.762" v="490" actId="165"/>
          <ac:spMkLst>
            <pc:docMk/>
            <pc:sldMk cId="390357319" sldId="291"/>
            <ac:spMk id="5" creationId="{58C7C482-1ED4-914F-9719-A56B52C7229A}"/>
          </ac:spMkLst>
        </pc:spChg>
        <pc:spChg chg="mod topLvl">
          <ac:chgData name="Wilfred Beukens" userId="c0986d3be7b50e8d" providerId="LiveId" clId="{AA6DC663-E886-B64A-A43C-1E527CBCD758}" dt="2018-10-10T12:35:15.762" v="490" actId="165"/>
          <ac:spMkLst>
            <pc:docMk/>
            <pc:sldMk cId="390357319" sldId="291"/>
            <ac:spMk id="10" creationId="{4CC11D51-954F-B14A-BF84-8879939F5AA6}"/>
          </ac:spMkLst>
        </pc:spChg>
        <pc:grpChg chg="del">
          <ac:chgData name="Wilfred Beukens" userId="c0986d3be7b50e8d" providerId="LiveId" clId="{AA6DC663-E886-B64A-A43C-1E527CBCD758}" dt="2018-10-10T12:35:15.762" v="490" actId="165"/>
          <ac:grpSpMkLst>
            <pc:docMk/>
            <pc:sldMk cId="390357319" sldId="291"/>
            <ac:grpSpMk id="13" creationId="{B36749DE-14C9-6741-859A-10573158C5DD}"/>
          </ac:grpSpMkLst>
        </pc:grpChg>
        <pc:picChg chg="del mod topLvl">
          <ac:chgData name="Wilfred Beukens" userId="c0986d3be7b50e8d" providerId="LiveId" clId="{AA6DC663-E886-B64A-A43C-1E527CBCD758}" dt="2018-10-10T12:35:18.043" v="491" actId="478"/>
          <ac:picMkLst>
            <pc:docMk/>
            <pc:sldMk cId="390357319" sldId="291"/>
            <ac:picMk id="6" creationId="{C3A936B4-715A-BC47-B0EB-EC794CAE44E0}"/>
          </ac:picMkLst>
        </pc:picChg>
        <pc:picChg chg="add mod">
          <ac:chgData name="Wilfred Beukens" userId="c0986d3be7b50e8d" providerId="LiveId" clId="{AA6DC663-E886-B64A-A43C-1E527CBCD758}" dt="2018-10-10T12:35:33.364" v="510" actId="171"/>
          <ac:picMkLst>
            <pc:docMk/>
            <pc:sldMk cId="390357319" sldId="291"/>
            <ac:picMk id="8" creationId="{18D37869-B785-2047-B92A-EB453254523D}"/>
          </ac:picMkLst>
        </pc:picChg>
        <pc:picChg chg="mod topLvl">
          <ac:chgData name="Wilfred Beukens" userId="c0986d3be7b50e8d" providerId="LiveId" clId="{AA6DC663-E886-B64A-A43C-1E527CBCD758}" dt="2018-10-10T12:35:15.762" v="490" actId="165"/>
          <ac:picMkLst>
            <pc:docMk/>
            <pc:sldMk cId="390357319" sldId="291"/>
            <ac:picMk id="9" creationId="{923A7F14-5832-C74B-81E2-CD65112CDE24}"/>
          </ac:picMkLst>
        </pc:picChg>
      </pc:sldChg>
      <pc:sldChg chg="addSp delSp modSp modNotesTx">
        <pc:chgData name="Wilfred Beukens" userId="c0986d3be7b50e8d" providerId="LiveId" clId="{AA6DC663-E886-B64A-A43C-1E527CBCD758}" dt="2018-11-06T12:15:49.685" v="679"/>
        <pc:sldMkLst>
          <pc:docMk/>
          <pc:sldMk cId="3439615497" sldId="293"/>
        </pc:sldMkLst>
        <pc:spChg chg="mod topLvl">
          <ac:chgData name="Wilfred Beukens" userId="c0986d3be7b50e8d" providerId="LiveId" clId="{AA6DC663-E886-B64A-A43C-1E527CBCD758}" dt="2018-10-10T12:35:00.529" v="487" actId="164"/>
          <ac:spMkLst>
            <pc:docMk/>
            <pc:sldMk cId="3439615497" sldId="293"/>
            <ac:spMk id="16" creationId="{FC6E8429-9BDF-7C42-86C9-0BD7887ADD04}"/>
          </ac:spMkLst>
        </pc:spChg>
        <pc:spChg chg="mod topLvl">
          <ac:chgData name="Wilfred Beukens" userId="c0986d3be7b50e8d" providerId="LiveId" clId="{AA6DC663-E886-B64A-A43C-1E527CBCD758}" dt="2018-11-06T12:15:49.685" v="679"/>
          <ac:spMkLst>
            <pc:docMk/>
            <pc:sldMk cId="3439615497" sldId="293"/>
            <ac:spMk id="20" creationId="{19EF597C-BD3B-6B41-B9FB-FEF2F5EF3C3C}"/>
          </ac:spMkLst>
        </pc:spChg>
        <pc:grpChg chg="del">
          <ac:chgData name="Wilfred Beukens" userId="c0986d3be7b50e8d" providerId="LiveId" clId="{AA6DC663-E886-B64A-A43C-1E527CBCD758}" dt="2018-10-10T12:34:41.580" v="479" actId="165"/>
          <ac:grpSpMkLst>
            <pc:docMk/>
            <pc:sldMk cId="3439615497" sldId="293"/>
            <ac:grpSpMk id="2" creationId="{C905E1FB-BFDC-6A43-84ED-AE9516BE93E0}"/>
          </ac:grpSpMkLst>
        </pc:grpChg>
        <pc:grpChg chg="add mod">
          <ac:chgData name="Wilfred Beukens" userId="c0986d3be7b50e8d" providerId="LiveId" clId="{AA6DC663-E886-B64A-A43C-1E527CBCD758}" dt="2018-10-10T12:35:06.692" v="489" actId="12789"/>
          <ac:grpSpMkLst>
            <pc:docMk/>
            <pc:sldMk cId="3439615497" sldId="293"/>
            <ac:grpSpMk id="3" creationId="{897A93AC-1CE8-324C-86AE-A9CC0EE81F87}"/>
          </ac:grpSpMkLst>
        </pc:grpChg>
        <pc:grpChg chg="del mod topLvl">
          <ac:chgData name="Wilfred Beukens" userId="c0986d3be7b50e8d" providerId="LiveId" clId="{AA6DC663-E886-B64A-A43C-1E527CBCD758}" dt="2018-10-10T12:34:45.871" v="480" actId="165"/>
          <ac:grpSpMkLst>
            <pc:docMk/>
            <pc:sldMk cId="3439615497" sldId="293"/>
            <ac:grpSpMk id="15" creationId="{A13205C9-6783-F340-983F-C5DA0FCF2EBD}"/>
          </ac:grpSpMkLst>
        </pc:grpChg>
        <pc:picChg chg="add mod">
          <ac:chgData name="Wilfred Beukens" userId="c0986d3be7b50e8d" providerId="LiveId" clId="{AA6DC663-E886-B64A-A43C-1E527CBCD758}" dt="2018-10-10T12:35:00.529" v="487" actId="164"/>
          <ac:picMkLst>
            <pc:docMk/>
            <pc:sldMk cId="3439615497" sldId="293"/>
            <ac:picMk id="8" creationId="{B6BEF38C-AED5-684D-AB25-1DB26126B3D1}"/>
          </ac:picMkLst>
        </pc:picChg>
        <pc:picChg chg="mod topLvl">
          <ac:chgData name="Wilfred Beukens" userId="c0986d3be7b50e8d" providerId="LiveId" clId="{AA6DC663-E886-B64A-A43C-1E527CBCD758}" dt="2018-10-10T12:35:00.529" v="487" actId="164"/>
          <ac:picMkLst>
            <pc:docMk/>
            <pc:sldMk cId="3439615497" sldId="293"/>
            <ac:picMk id="17" creationId="{5CB5C77B-402F-B447-88F0-F0501ABC4E82}"/>
          </ac:picMkLst>
        </pc:picChg>
        <pc:picChg chg="del mod topLvl">
          <ac:chgData name="Wilfred Beukens" userId="c0986d3be7b50e8d" providerId="LiveId" clId="{AA6DC663-E886-B64A-A43C-1E527CBCD758}" dt="2018-10-10T12:34:48.960" v="481" actId="478"/>
          <ac:picMkLst>
            <pc:docMk/>
            <pc:sldMk cId="3439615497" sldId="293"/>
            <ac:picMk id="18" creationId="{A5DFEEFF-3660-D24A-B593-DBBB26272511}"/>
          </ac:picMkLst>
        </pc:picChg>
      </pc:sldChg>
      <pc:sldChg chg="addSp delSp modSp modNotesTx">
        <pc:chgData name="Wilfred Beukens" userId="c0986d3be7b50e8d" providerId="LiveId" clId="{AA6DC663-E886-B64A-A43C-1E527CBCD758}" dt="2018-10-30T14:55:45.442" v="663" actId="20577"/>
        <pc:sldMkLst>
          <pc:docMk/>
          <pc:sldMk cId="552342188" sldId="294"/>
        </pc:sldMkLst>
        <pc:spChg chg="mod">
          <ac:chgData name="Wilfred Beukens" userId="c0986d3be7b50e8d" providerId="LiveId" clId="{AA6DC663-E886-B64A-A43C-1E527CBCD758}" dt="2018-10-15T12:43:12.249" v="576" actId="14100"/>
          <ac:spMkLst>
            <pc:docMk/>
            <pc:sldMk cId="552342188" sldId="294"/>
            <ac:spMk id="16" creationId="{FC6E8429-9BDF-7C42-86C9-0BD7887ADD04}"/>
          </ac:spMkLst>
        </pc:spChg>
        <pc:spChg chg="mod topLvl">
          <ac:chgData name="Wilfred Beukens" userId="c0986d3be7b50e8d" providerId="LiveId" clId="{AA6DC663-E886-B64A-A43C-1E527CBCD758}" dt="2018-10-15T12:43:01.442" v="575" actId="12"/>
          <ac:spMkLst>
            <pc:docMk/>
            <pc:sldMk cId="552342188" sldId="294"/>
            <ac:spMk id="20" creationId="{19EF597C-BD3B-6B41-B9FB-FEF2F5EF3C3C}"/>
          </ac:spMkLst>
        </pc:spChg>
        <pc:grpChg chg="del">
          <ac:chgData name="Wilfred Beukens" userId="c0986d3be7b50e8d" providerId="LiveId" clId="{AA6DC663-E886-B64A-A43C-1E527CBCD758}" dt="2018-10-10T12:35:41.200" v="511" actId="165"/>
          <ac:grpSpMkLst>
            <pc:docMk/>
            <pc:sldMk cId="552342188" sldId="294"/>
            <ac:grpSpMk id="2" creationId="{C905E1FB-BFDC-6A43-84ED-AE9516BE93E0}"/>
          </ac:grpSpMkLst>
        </pc:grpChg>
        <pc:grpChg chg="add mod">
          <ac:chgData name="Wilfred Beukens" userId="c0986d3be7b50e8d" providerId="LiveId" clId="{AA6DC663-E886-B64A-A43C-1E527CBCD758}" dt="2018-10-15T12:43:23.119" v="581" actId="12789"/>
          <ac:grpSpMkLst>
            <pc:docMk/>
            <pc:sldMk cId="552342188" sldId="294"/>
            <ac:grpSpMk id="3" creationId="{BFC74EB0-3534-4548-B85C-888101BF9916}"/>
          </ac:grpSpMkLst>
        </pc:grpChg>
        <pc:grpChg chg="mod topLvl">
          <ac:chgData name="Wilfred Beukens" userId="c0986d3be7b50e8d" providerId="LiveId" clId="{AA6DC663-E886-B64A-A43C-1E527CBCD758}" dt="2018-10-15T12:43:23.119" v="581" actId="12789"/>
          <ac:grpSpMkLst>
            <pc:docMk/>
            <pc:sldMk cId="552342188" sldId="294"/>
            <ac:grpSpMk id="15" creationId="{A13205C9-6783-F340-983F-C5DA0FCF2EBD}"/>
          </ac:grpSpMkLst>
        </pc:grpChg>
        <pc:picChg chg="add mod">
          <ac:chgData name="Wilfred Beukens" userId="c0986d3be7b50e8d" providerId="LiveId" clId="{AA6DC663-E886-B64A-A43C-1E527CBCD758}" dt="2018-10-15T12:43:17.987" v="580" actId="1035"/>
          <ac:picMkLst>
            <pc:docMk/>
            <pc:sldMk cId="552342188" sldId="294"/>
            <ac:picMk id="8" creationId="{296F85B8-E525-2343-B091-0BFADE1D5528}"/>
          </ac:picMkLst>
        </pc:picChg>
        <pc:picChg chg="del">
          <ac:chgData name="Wilfred Beukens" userId="c0986d3be7b50e8d" providerId="LiveId" clId="{AA6DC663-E886-B64A-A43C-1E527CBCD758}" dt="2018-10-10T12:35:44.155" v="512" actId="478"/>
          <ac:picMkLst>
            <pc:docMk/>
            <pc:sldMk cId="552342188" sldId="294"/>
            <ac:picMk id="18" creationId="{A5DFEEFF-3660-D24A-B593-DBBB26272511}"/>
          </ac:picMkLst>
        </pc:picChg>
      </pc:sldChg>
      <pc:sldMasterChg chg="setBg modSldLayout">
        <pc:chgData name="Wilfred Beukens" userId="c0986d3be7b50e8d" providerId="LiveId" clId="{AA6DC663-E886-B64A-A43C-1E527CBCD758}" dt="2018-10-10T12:00:33.923" v="4"/>
        <pc:sldMasterMkLst>
          <pc:docMk/>
          <pc:sldMasterMk cId="840802651" sldId="2147483648"/>
        </pc:sldMasterMkLst>
        <pc:sldLayoutChg chg="setBg">
          <pc:chgData name="Wilfred Beukens" userId="c0986d3be7b50e8d" providerId="LiveId" clId="{AA6DC663-E886-B64A-A43C-1E527CBCD758}" dt="2018-10-10T12:00:33.923" v="4"/>
          <pc:sldLayoutMkLst>
            <pc:docMk/>
            <pc:sldMasterMk cId="840802651" sldId="2147483648"/>
            <pc:sldLayoutMk cId="655225852" sldId="214748364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Nimbus Sans" pitchFamily="2" charset="77"/>
              </a:defRPr>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Nimbus Sans" pitchFamily="2" charset="77"/>
              </a:defRPr>
            </a:lvl1pPr>
          </a:lstStyle>
          <a:p>
            <a:fld id="{F155BBF8-3F5D-F146-8116-49029B87D18B}" type="datetimeFigureOut">
              <a:rPr lang="nl-NL" smtClean="0"/>
              <a:pPr/>
              <a:t>03-09-19</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l-NL"/>
              <a:t>Tekststijl van het model bewerken
Tweede niveau
Derde niveau
Vierde niveau
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Nimbus Sans" pitchFamily="2" charset="77"/>
              </a:defRPr>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Nimbus Sans" pitchFamily="2" charset="77"/>
              </a:defRPr>
            </a:lvl1pPr>
          </a:lstStyle>
          <a:p>
            <a:fld id="{1F0BD7F5-1F85-1D45-8E5D-D5CCE1339442}" type="slidenum">
              <a:rPr lang="nl-NL" smtClean="0"/>
              <a:pPr/>
              <a:t>‹nr.›</a:t>
            </a:fld>
            <a:endParaRPr lang="nl-NL" dirty="0"/>
          </a:p>
        </p:txBody>
      </p:sp>
    </p:spTree>
    <p:extLst>
      <p:ext uri="{BB962C8B-B14F-4D97-AF65-F5344CB8AC3E}">
        <p14:creationId xmlns:p14="http://schemas.microsoft.com/office/powerpoint/2010/main" val="3492142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Nimbus Sans" pitchFamily="2" charset="77"/>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F0BD7F5-1F85-1D45-8E5D-D5CCE1339442}" type="slidenum">
              <a:rPr lang="nl-NL" smtClean="0"/>
              <a:pPr/>
              <a:t>1</a:t>
            </a:fld>
            <a:endParaRPr lang="nl-NL" dirty="0"/>
          </a:p>
        </p:txBody>
      </p:sp>
    </p:spTree>
    <p:extLst>
      <p:ext uri="{BB962C8B-B14F-4D97-AF65-F5344CB8AC3E}">
        <p14:creationId xmlns:p14="http://schemas.microsoft.com/office/powerpoint/2010/main" val="3621983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F0BD7F5-1F85-1D45-8E5D-D5CCE1339442}" type="slidenum">
              <a:rPr lang="nl-NL" smtClean="0"/>
              <a:pPr/>
              <a:t>10</a:t>
            </a:fld>
            <a:endParaRPr lang="nl-NL" dirty="0"/>
          </a:p>
        </p:txBody>
      </p:sp>
    </p:spTree>
    <p:extLst>
      <p:ext uri="{BB962C8B-B14F-4D97-AF65-F5344CB8AC3E}">
        <p14:creationId xmlns:p14="http://schemas.microsoft.com/office/powerpoint/2010/main" val="1737577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Nimbus Sans" pitchFamily="2" charset="77"/>
                <a:ea typeface="+mn-ea"/>
                <a:cs typeface="+mn-cs"/>
              </a:rPr>
              <a:t>Door de zonde gaat de relatie met de Heere kapot. Stel je eens voor dat je bij de koning mag komen, maar je moet bij hem komen omdat je hem hebt beledigd. Ongetwijfeld ga je nu zenuwachtiger door de deur naar binnen. </a:t>
            </a:r>
          </a:p>
          <a:p>
            <a:endParaRPr lang="nl-NL" dirty="0"/>
          </a:p>
        </p:txBody>
      </p:sp>
      <p:sp>
        <p:nvSpPr>
          <p:cNvPr id="4" name="Tijdelijke aanduiding voor dianummer 3"/>
          <p:cNvSpPr>
            <a:spLocks noGrp="1"/>
          </p:cNvSpPr>
          <p:nvPr>
            <p:ph type="sldNum" sz="quarter" idx="5"/>
          </p:nvPr>
        </p:nvSpPr>
        <p:spPr/>
        <p:txBody>
          <a:bodyPr/>
          <a:lstStyle/>
          <a:p>
            <a:fld id="{1F0BD7F5-1F85-1D45-8E5D-D5CCE1339442}" type="slidenum">
              <a:rPr lang="nl-NL" smtClean="0"/>
              <a:pPr/>
              <a:t>11</a:t>
            </a:fld>
            <a:endParaRPr lang="nl-NL" dirty="0"/>
          </a:p>
        </p:txBody>
      </p:sp>
    </p:spTree>
    <p:extLst>
      <p:ext uri="{BB962C8B-B14F-4D97-AF65-F5344CB8AC3E}">
        <p14:creationId xmlns:p14="http://schemas.microsoft.com/office/powerpoint/2010/main" val="2540709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Nimbus Sans" pitchFamily="2" charset="77"/>
                <a:ea typeface="+mn-ea"/>
                <a:cs typeface="+mn-cs"/>
              </a:rPr>
              <a:t>‘Ik ben’</a:t>
            </a:r>
          </a:p>
          <a:p>
            <a:r>
              <a:rPr lang="nl-NL" sz="1200" b="0" i="0" kern="1200" dirty="0">
                <a:solidFill>
                  <a:schemeClr val="tx1"/>
                </a:solidFill>
                <a:effectLst/>
                <a:latin typeface="Nimbus Sans" pitchFamily="2" charset="77"/>
                <a:ea typeface="+mn-ea"/>
                <a:cs typeface="+mn-cs"/>
              </a:rPr>
              <a:t>We hebben net samen ontdekt dat de deur van de tabernakel erg ruim is. Hij is vier keer zo breed als hij lang is. </a:t>
            </a:r>
          </a:p>
        </p:txBody>
      </p:sp>
      <p:sp>
        <p:nvSpPr>
          <p:cNvPr id="4" name="Tijdelijke aanduiding voor dianummer 3"/>
          <p:cNvSpPr>
            <a:spLocks noGrp="1"/>
          </p:cNvSpPr>
          <p:nvPr>
            <p:ph type="sldNum" sz="quarter" idx="5"/>
          </p:nvPr>
        </p:nvSpPr>
        <p:spPr/>
        <p:txBody>
          <a:bodyPr/>
          <a:lstStyle/>
          <a:p>
            <a:fld id="{1F0BD7F5-1F85-1D45-8E5D-D5CCE1339442}" type="slidenum">
              <a:rPr lang="nl-NL" smtClean="0"/>
              <a:pPr/>
              <a:t>12</a:t>
            </a:fld>
            <a:endParaRPr lang="nl-NL" dirty="0"/>
          </a:p>
        </p:txBody>
      </p:sp>
    </p:spTree>
    <p:extLst>
      <p:ext uri="{BB962C8B-B14F-4D97-AF65-F5344CB8AC3E}">
        <p14:creationId xmlns:p14="http://schemas.microsoft.com/office/powerpoint/2010/main" val="986100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Nimbus Sans" pitchFamily="2" charset="77"/>
                <a:ea typeface="+mn-ea"/>
                <a:cs typeface="+mn-cs"/>
              </a:rPr>
              <a:t>De Heere Jezus wijst Zichzelf aan als de Deur voor de schapen. De tabernakel is er vandaag niet meer, maar de Heere Jezus leeft. Hij nodigt Zijn schapen uit om door de deur binnen te komen. Vanuit de woestijn kon je het brandofferaltaar zien staan. Daar wilde de Heere de zonden vergeven. </a:t>
            </a:r>
          </a:p>
          <a:p>
            <a:r>
              <a:rPr lang="nl-NL" sz="1200" b="0" i="0" kern="1200" dirty="0">
                <a:solidFill>
                  <a:schemeClr val="tx1"/>
                </a:solidFill>
                <a:effectLst/>
                <a:latin typeface="Nimbus Sans" pitchFamily="2" charset="77"/>
                <a:ea typeface="+mn-ea"/>
                <a:cs typeface="+mn-cs"/>
              </a:rPr>
              <a:t> </a:t>
            </a:r>
          </a:p>
          <a:p>
            <a:r>
              <a:rPr lang="nl-NL" sz="1200" b="0" i="0" kern="1200" dirty="0">
                <a:solidFill>
                  <a:schemeClr val="tx1"/>
                </a:solidFill>
                <a:effectLst/>
                <a:latin typeface="Nimbus Sans" pitchFamily="2" charset="77"/>
                <a:ea typeface="+mn-ea"/>
                <a:cs typeface="+mn-cs"/>
              </a:rPr>
              <a:t>Wat denk je, zou het genoeg zijn om vanaf een afstand te blijven kijken? Nee, dat geeft je beslist geen deel aan de verzoening. Als je mee wilt doen met de dienst aan de Heere, dan </a:t>
            </a:r>
            <a:r>
              <a:rPr lang="nl-NL" sz="1200" b="0" i="0" kern="1200" dirty="0" err="1">
                <a:solidFill>
                  <a:schemeClr val="tx1"/>
                </a:solidFill>
                <a:effectLst/>
                <a:latin typeface="Nimbus Sans" pitchFamily="2" charset="77"/>
                <a:ea typeface="+mn-ea"/>
                <a:cs typeface="+mn-cs"/>
              </a:rPr>
              <a:t>zul</a:t>
            </a:r>
            <a:r>
              <a:rPr lang="nl-NL" sz="1200" b="0" i="0" kern="1200" dirty="0">
                <a:solidFill>
                  <a:schemeClr val="tx1"/>
                </a:solidFill>
                <a:effectLst/>
                <a:latin typeface="Nimbus Sans" pitchFamily="2" charset="77"/>
                <a:ea typeface="+mn-ea"/>
                <a:cs typeface="+mn-cs"/>
              </a:rPr>
              <a:t> je door de Deur moeten gaan! </a:t>
            </a:r>
          </a:p>
        </p:txBody>
      </p:sp>
      <p:sp>
        <p:nvSpPr>
          <p:cNvPr id="4" name="Tijdelijke aanduiding voor dianummer 3"/>
          <p:cNvSpPr>
            <a:spLocks noGrp="1"/>
          </p:cNvSpPr>
          <p:nvPr>
            <p:ph type="sldNum" sz="quarter" idx="5"/>
          </p:nvPr>
        </p:nvSpPr>
        <p:spPr/>
        <p:txBody>
          <a:bodyPr/>
          <a:lstStyle/>
          <a:p>
            <a:fld id="{1F0BD7F5-1F85-1D45-8E5D-D5CCE1339442}" type="slidenum">
              <a:rPr lang="nl-NL" smtClean="0"/>
              <a:pPr/>
              <a:t>13</a:t>
            </a:fld>
            <a:endParaRPr lang="nl-NL" dirty="0"/>
          </a:p>
        </p:txBody>
      </p:sp>
    </p:spTree>
    <p:extLst>
      <p:ext uri="{BB962C8B-B14F-4D97-AF65-F5344CB8AC3E}">
        <p14:creationId xmlns:p14="http://schemas.microsoft.com/office/powerpoint/2010/main" val="3571239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F0BD7F5-1F85-1D45-8E5D-D5CCE1339442}" type="slidenum">
              <a:rPr lang="nl-NL" smtClean="0"/>
              <a:pPr/>
              <a:t>14</a:t>
            </a:fld>
            <a:endParaRPr lang="nl-NL" dirty="0"/>
          </a:p>
        </p:txBody>
      </p:sp>
    </p:spTree>
    <p:extLst>
      <p:ext uri="{BB962C8B-B14F-4D97-AF65-F5344CB8AC3E}">
        <p14:creationId xmlns:p14="http://schemas.microsoft.com/office/powerpoint/2010/main" val="3519088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F0BD7F5-1F85-1D45-8E5D-D5CCE1339442}" type="slidenum">
              <a:rPr lang="nl-NL" smtClean="0"/>
              <a:pPr/>
              <a:t>15</a:t>
            </a:fld>
            <a:endParaRPr lang="nl-NL" dirty="0"/>
          </a:p>
        </p:txBody>
      </p:sp>
    </p:spTree>
    <p:extLst>
      <p:ext uri="{BB962C8B-B14F-4D97-AF65-F5344CB8AC3E}">
        <p14:creationId xmlns:p14="http://schemas.microsoft.com/office/powerpoint/2010/main" val="3752512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F0BD7F5-1F85-1D45-8E5D-D5CCE1339442}" type="slidenum">
              <a:rPr lang="nl-NL" smtClean="0"/>
              <a:pPr/>
              <a:t>16</a:t>
            </a:fld>
            <a:endParaRPr lang="nl-NL" dirty="0"/>
          </a:p>
        </p:txBody>
      </p:sp>
    </p:spTree>
    <p:extLst>
      <p:ext uri="{BB962C8B-B14F-4D97-AF65-F5344CB8AC3E}">
        <p14:creationId xmlns:p14="http://schemas.microsoft.com/office/powerpoint/2010/main" val="3021628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F0BD7F5-1F85-1D45-8E5D-D5CCE1339442}" type="slidenum">
              <a:rPr lang="nl-NL" smtClean="0"/>
              <a:pPr/>
              <a:t>17</a:t>
            </a:fld>
            <a:endParaRPr lang="nl-NL" dirty="0"/>
          </a:p>
        </p:txBody>
      </p:sp>
    </p:spTree>
    <p:extLst>
      <p:ext uri="{BB962C8B-B14F-4D97-AF65-F5344CB8AC3E}">
        <p14:creationId xmlns:p14="http://schemas.microsoft.com/office/powerpoint/2010/main" val="3718827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Nimbus Sans" pitchFamily="2" charset="77"/>
                <a:ea typeface="+mn-ea"/>
                <a:cs typeface="+mn-cs"/>
              </a:rPr>
              <a:t>Jouw klas is uitgenodigd om op Paleis huis ten Bosch te komen. Met jullie groep hebben jullie een wedstrijd gewonnen en als beloning mogen jullie een ontmoeting hebben met koning Willem Alexander. Je begrijpt wel dat alles goed voorbereid moet worden. Even in de bus stappen en er naartoe rijden is geen optie. De ontmoeting met de koning vraagt een goede voorbereiding. </a:t>
            </a:r>
          </a:p>
        </p:txBody>
      </p:sp>
      <p:sp>
        <p:nvSpPr>
          <p:cNvPr id="4" name="Tijdelijke aanduiding voor dianummer 3"/>
          <p:cNvSpPr>
            <a:spLocks noGrp="1"/>
          </p:cNvSpPr>
          <p:nvPr>
            <p:ph type="sldNum" sz="quarter" idx="5"/>
          </p:nvPr>
        </p:nvSpPr>
        <p:spPr/>
        <p:txBody>
          <a:bodyPr/>
          <a:lstStyle/>
          <a:p>
            <a:fld id="{1F0BD7F5-1F85-1D45-8E5D-D5CCE1339442}" type="slidenum">
              <a:rPr lang="nl-NL" smtClean="0"/>
              <a:pPr/>
              <a:t>2</a:t>
            </a:fld>
            <a:endParaRPr lang="nl-NL" dirty="0"/>
          </a:p>
        </p:txBody>
      </p:sp>
    </p:spTree>
    <p:extLst>
      <p:ext uri="{BB962C8B-B14F-4D97-AF65-F5344CB8AC3E}">
        <p14:creationId xmlns:p14="http://schemas.microsoft.com/office/powerpoint/2010/main" val="2536544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F0BD7F5-1F85-1D45-8E5D-D5CCE1339442}" type="slidenum">
              <a:rPr lang="nl-NL" smtClean="0"/>
              <a:pPr/>
              <a:t>3</a:t>
            </a:fld>
            <a:endParaRPr lang="nl-NL" dirty="0"/>
          </a:p>
        </p:txBody>
      </p:sp>
    </p:spTree>
    <p:extLst>
      <p:ext uri="{BB962C8B-B14F-4D97-AF65-F5344CB8AC3E}">
        <p14:creationId xmlns:p14="http://schemas.microsoft.com/office/powerpoint/2010/main" val="468093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200" b="0" i="0" kern="1200" dirty="0">
                <a:solidFill>
                  <a:schemeClr val="tx1"/>
                </a:solidFill>
                <a:effectLst/>
                <a:latin typeface="Nimbus Sans" pitchFamily="2" charset="77"/>
                <a:ea typeface="+mn-ea"/>
                <a:cs typeface="+mn-cs"/>
              </a:rPr>
              <a:t>Op de dag dat de bus richting Den Haag vertrekt, ben je erg zenuwachtig. Natuurlijk, je hebt er vaak over nagedacht, maar vandaag is het zover. Een ontmoeting met de koning! Dat gebeurt niet elke Nederlander. Jij bent vandaag even een heel speciaal mens.</a:t>
            </a:r>
          </a:p>
        </p:txBody>
      </p:sp>
      <p:sp>
        <p:nvSpPr>
          <p:cNvPr id="4" name="Tijdelijke aanduiding voor dianummer 3"/>
          <p:cNvSpPr>
            <a:spLocks noGrp="1"/>
          </p:cNvSpPr>
          <p:nvPr>
            <p:ph type="sldNum" sz="quarter" idx="5"/>
          </p:nvPr>
        </p:nvSpPr>
        <p:spPr/>
        <p:txBody>
          <a:bodyPr/>
          <a:lstStyle/>
          <a:p>
            <a:fld id="{1F0BD7F5-1F85-1D45-8E5D-D5CCE1339442}" type="slidenum">
              <a:rPr lang="nl-NL" smtClean="0"/>
              <a:pPr/>
              <a:t>4</a:t>
            </a:fld>
            <a:endParaRPr lang="nl-NL" dirty="0"/>
          </a:p>
        </p:txBody>
      </p:sp>
    </p:spTree>
    <p:extLst>
      <p:ext uri="{BB962C8B-B14F-4D97-AF65-F5344CB8AC3E}">
        <p14:creationId xmlns:p14="http://schemas.microsoft.com/office/powerpoint/2010/main" val="3941516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Nimbus Sans" pitchFamily="2" charset="77"/>
                <a:ea typeface="+mn-ea"/>
                <a:cs typeface="+mn-cs"/>
              </a:rPr>
              <a:t>De Bijbel wordt weleens ‘het Boek van de ontmoetingen’ genoemd. God zoekt mensen op. Dat begint al bij Adam. Als hij verschrikkelijk ongehoorzaam geweest is, zegt God tegen hem: ‘Waar ben je?’ God zoekt mensen als Abraham, Mozes, David en </a:t>
            </a:r>
            <a:r>
              <a:rPr lang="nl-NL" sz="1200" b="0" i="0" kern="1200" dirty="0" err="1">
                <a:solidFill>
                  <a:schemeClr val="tx1"/>
                </a:solidFill>
                <a:effectLst/>
                <a:latin typeface="Nimbus Sans" pitchFamily="2" charset="77"/>
                <a:ea typeface="+mn-ea"/>
                <a:cs typeface="+mn-cs"/>
              </a:rPr>
              <a:t>Hizkia</a:t>
            </a:r>
            <a:r>
              <a:rPr lang="nl-NL" sz="1200" b="0" i="0" kern="1200" dirty="0">
                <a:solidFill>
                  <a:schemeClr val="tx1"/>
                </a:solidFill>
                <a:effectLst/>
                <a:latin typeface="Nimbus Sans" pitchFamily="2" charset="77"/>
                <a:ea typeface="+mn-ea"/>
                <a:cs typeface="+mn-cs"/>
              </a:rPr>
              <a:t> op. Hij wil met hen in gesprek en hen leiding geven.</a:t>
            </a:r>
          </a:p>
          <a:p>
            <a:r>
              <a:rPr lang="nl-NL" sz="1200" b="0" i="0" kern="1200" dirty="0">
                <a:solidFill>
                  <a:schemeClr val="tx1"/>
                </a:solidFill>
                <a:effectLst/>
                <a:latin typeface="Nimbus Sans" pitchFamily="2" charset="77"/>
                <a:ea typeface="+mn-ea"/>
                <a:cs typeface="+mn-cs"/>
              </a:rPr>
              <a:t> </a:t>
            </a:r>
          </a:p>
          <a:p>
            <a:r>
              <a:rPr lang="nl-NL" sz="1200" b="0" i="0" kern="1200" dirty="0">
                <a:solidFill>
                  <a:schemeClr val="tx1"/>
                </a:solidFill>
                <a:effectLst/>
                <a:latin typeface="Nimbus Sans" pitchFamily="2" charset="77"/>
                <a:ea typeface="+mn-ea"/>
                <a:cs typeface="+mn-cs"/>
              </a:rPr>
              <a:t>Misschien nog specialer: God wil mensen ontvangen. Als God met Israël onderweg is, laat Hij midden in de woestijn een tent bouwen om mensen te ontvangen. Die tent noemt Hij ‘de tent van de ontmoeting’ of ‘de tent van de samenkomst’. Moet je je voorstellen: op bezoek bij God!  </a:t>
            </a:r>
          </a:p>
        </p:txBody>
      </p:sp>
      <p:sp>
        <p:nvSpPr>
          <p:cNvPr id="4" name="Tijdelijke aanduiding voor dianummer 3"/>
          <p:cNvSpPr>
            <a:spLocks noGrp="1"/>
          </p:cNvSpPr>
          <p:nvPr>
            <p:ph type="sldNum" sz="quarter" idx="5"/>
          </p:nvPr>
        </p:nvSpPr>
        <p:spPr/>
        <p:txBody>
          <a:bodyPr/>
          <a:lstStyle/>
          <a:p>
            <a:fld id="{1F0BD7F5-1F85-1D45-8E5D-D5CCE1339442}" type="slidenum">
              <a:rPr lang="nl-NL" smtClean="0"/>
              <a:pPr/>
              <a:t>5</a:t>
            </a:fld>
            <a:endParaRPr lang="nl-NL" dirty="0"/>
          </a:p>
        </p:txBody>
      </p:sp>
    </p:spTree>
    <p:extLst>
      <p:ext uri="{BB962C8B-B14F-4D97-AF65-F5344CB8AC3E}">
        <p14:creationId xmlns:p14="http://schemas.microsoft.com/office/powerpoint/2010/main" val="792408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F0BD7F5-1F85-1D45-8E5D-D5CCE1339442}" type="slidenum">
              <a:rPr lang="nl-NL" smtClean="0"/>
              <a:pPr/>
              <a:t>6</a:t>
            </a:fld>
            <a:endParaRPr lang="nl-NL" dirty="0"/>
          </a:p>
        </p:txBody>
      </p:sp>
    </p:spTree>
    <p:extLst>
      <p:ext uri="{BB962C8B-B14F-4D97-AF65-F5344CB8AC3E}">
        <p14:creationId xmlns:p14="http://schemas.microsoft.com/office/powerpoint/2010/main" val="2242870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Nimbus Sans" pitchFamily="2" charset="77"/>
                <a:ea typeface="+mn-ea"/>
                <a:cs typeface="+mn-cs"/>
              </a:rPr>
              <a:t>Kijk eens naar het plaatje over de indeling van de tabernakel. Je vindt in de tabernakel drie gedeelten. </a:t>
            </a:r>
          </a:p>
          <a:p>
            <a:endParaRPr lang="nl-NL" dirty="0"/>
          </a:p>
        </p:txBody>
      </p:sp>
      <p:sp>
        <p:nvSpPr>
          <p:cNvPr id="4" name="Tijdelijke aanduiding voor dianummer 3"/>
          <p:cNvSpPr>
            <a:spLocks noGrp="1"/>
          </p:cNvSpPr>
          <p:nvPr>
            <p:ph type="sldNum" sz="quarter" idx="5"/>
          </p:nvPr>
        </p:nvSpPr>
        <p:spPr/>
        <p:txBody>
          <a:bodyPr/>
          <a:lstStyle/>
          <a:p>
            <a:fld id="{1F0BD7F5-1F85-1D45-8E5D-D5CCE1339442}" type="slidenum">
              <a:rPr lang="nl-NL" smtClean="0"/>
              <a:pPr/>
              <a:t>7</a:t>
            </a:fld>
            <a:endParaRPr lang="nl-NL" dirty="0"/>
          </a:p>
        </p:txBody>
      </p:sp>
    </p:spTree>
    <p:extLst>
      <p:ext uri="{BB962C8B-B14F-4D97-AF65-F5344CB8AC3E}">
        <p14:creationId xmlns:p14="http://schemas.microsoft.com/office/powerpoint/2010/main" val="2286553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Nimbus Sans" pitchFamily="2" charset="77"/>
                <a:ea typeface="+mn-ea"/>
                <a:cs typeface="+mn-cs"/>
              </a:rPr>
              <a:t>De hele tabernakel was de tent van de ontmoeting. Door de poort naar binnen gaan, betekende dus echt dat je bij de Heere op visite kwam. We zullen verderop in de lessen wel zien dat je bij God niet zomaar even binnenstapt. De tabernakel heeft geen achterdeur. Er is alleen een voordeur. </a:t>
            </a:r>
          </a:p>
          <a:p>
            <a:r>
              <a:rPr lang="nl-NL" sz="1200" b="0" i="0" kern="1200" dirty="0">
                <a:solidFill>
                  <a:schemeClr val="tx1"/>
                </a:solidFill>
                <a:effectLst/>
                <a:latin typeface="Nimbus Sans" pitchFamily="2" charset="77"/>
                <a:ea typeface="+mn-ea"/>
                <a:cs typeface="+mn-cs"/>
              </a:rPr>
              <a:t> </a:t>
            </a:r>
          </a:p>
          <a:p>
            <a:r>
              <a:rPr lang="nl-NL" sz="1200" b="0" i="0" kern="1200" dirty="0">
                <a:solidFill>
                  <a:schemeClr val="tx1"/>
                </a:solidFill>
                <a:effectLst/>
                <a:latin typeface="Nimbus Sans" pitchFamily="2" charset="77"/>
                <a:ea typeface="+mn-ea"/>
                <a:cs typeface="+mn-cs"/>
              </a:rPr>
              <a:t>Bij een voordeur gedraag je je vaak anders dan bij de achterdeur. Je belt aan, je geeft elkaar een hand en je begroet elkaar. De ontmoeting met de Heere heeft een doel. We komen niet bij Hem op de koffie. In de tabernakel werden offers gebracht. Dat was nodig voor de zonde van het volk Israël. </a:t>
            </a:r>
          </a:p>
          <a:p>
            <a:endParaRPr lang="nl-NL" dirty="0"/>
          </a:p>
        </p:txBody>
      </p:sp>
      <p:sp>
        <p:nvSpPr>
          <p:cNvPr id="4" name="Tijdelijke aanduiding voor dianummer 3"/>
          <p:cNvSpPr>
            <a:spLocks noGrp="1"/>
          </p:cNvSpPr>
          <p:nvPr>
            <p:ph type="sldNum" sz="quarter" idx="5"/>
          </p:nvPr>
        </p:nvSpPr>
        <p:spPr/>
        <p:txBody>
          <a:bodyPr/>
          <a:lstStyle/>
          <a:p>
            <a:fld id="{1F0BD7F5-1F85-1D45-8E5D-D5CCE1339442}" type="slidenum">
              <a:rPr lang="nl-NL" smtClean="0"/>
              <a:pPr/>
              <a:t>8</a:t>
            </a:fld>
            <a:endParaRPr lang="nl-NL" dirty="0"/>
          </a:p>
        </p:txBody>
      </p:sp>
    </p:spTree>
    <p:extLst>
      <p:ext uri="{BB962C8B-B14F-4D97-AF65-F5344CB8AC3E}">
        <p14:creationId xmlns:p14="http://schemas.microsoft.com/office/powerpoint/2010/main" val="457262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Nimbus Sans" pitchFamily="2" charset="77"/>
                <a:ea typeface="+mn-ea"/>
                <a:cs typeface="+mn-cs"/>
              </a:rPr>
              <a:t>De hele tabernakel was de tent van de ontmoeting. Door de poort naar binnen gaan, betekende dus echt dat je bij de Heere op visite kwam. We zullen verderop in de lessen wel zien dat je bij God niet zomaar even binnenstapt. De tabernakel heeft geen achterdeur. Er is alleen een voordeur. </a:t>
            </a:r>
          </a:p>
          <a:p>
            <a:r>
              <a:rPr lang="nl-NL" sz="1200" b="0" i="0" kern="1200" dirty="0">
                <a:solidFill>
                  <a:schemeClr val="tx1"/>
                </a:solidFill>
                <a:effectLst/>
                <a:latin typeface="Nimbus Sans" pitchFamily="2" charset="77"/>
                <a:ea typeface="+mn-ea"/>
                <a:cs typeface="+mn-cs"/>
              </a:rPr>
              <a:t> </a:t>
            </a:r>
          </a:p>
          <a:p>
            <a:r>
              <a:rPr lang="nl-NL" sz="1200" b="0" i="0" kern="1200" dirty="0">
                <a:solidFill>
                  <a:schemeClr val="tx1"/>
                </a:solidFill>
                <a:effectLst/>
                <a:latin typeface="Nimbus Sans" pitchFamily="2" charset="77"/>
                <a:ea typeface="+mn-ea"/>
                <a:cs typeface="+mn-cs"/>
              </a:rPr>
              <a:t>Bij een voordeur gedraag je je vaak anders dan bij de achterdeur. Je belt aan, je geeft elkaar een hand en je begroet elkaar. De ontmoeting met de Heere heeft een doel. We komen niet bij Hem op de koffie. In de tabernakel werden offers gebracht. Dat was nodig voor de zonde van het volk Israël. </a:t>
            </a:r>
          </a:p>
        </p:txBody>
      </p:sp>
      <p:sp>
        <p:nvSpPr>
          <p:cNvPr id="4" name="Tijdelijke aanduiding voor dianummer 3"/>
          <p:cNvSpPr>
            <a:spLocks noGrp="1"/>
          </p:cNvSpPr>
          <p:nvPr>
            <p:ph type="sldNum" sz="quarter" idx="5"/>
          </p:nvPr>
        </p:nvSpPr>
        <p:spPr/>
        <p:txBody>
          <a:bodyPr/>
          <a:lstStyle/>
          <a:p>
            <a:fld id="{1F0BD7F5-1F85-1D45-8E5D-D5CCE1339442}" type="slidenum">
              <a:rPr lang="nl-NL" smtClean="0"/>
              <a:pPr/>
              <a:t>9</a:t>
            </a:fld>
            <a:endParaRPr lang="nl-NL" dirty="0"/>
          </a:p>
        </p:txBody>
      </p:sp>
    </p:spTree>
    <p:extLst>
      <p:ext uri="{BB962C8B-B14F-4D97-AF65-F5344CB8AC3E}">
        <p14:creationId xmlns:p14="http://schemas.microsoft.com/office/powerpoint/2010/main" val="21618562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 en eind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A86CB1-B748-4CB2-BAD9-8AA2B39E4D23}"/>
              </a:ext>
            </a:extLst>
          </p:cNvPr>
          <p:cNvSpPr>
            <a:spLocks noGrp="1"/>
          </p:cNvSpPr>
          <p:nvPr>
            <p:ph type="ctrTitle"/>
          </p:nvPr>
        </p:nvSpPr>
        <p:spPr>
          <a:xfrm>
            <a:off x="762000" y="1417003"/>
            <a:ext cx="5262880" cy="2387600"/>
          </a:xfrm>
        </p:spPr>
        <p:txBody>
          <a:bodyPr anchor="b"/>
          <a:lstStyle>
            <a:lvl1pPr algn="l">
              <a:defRPr sz="6000">
                <a:latin typeface="PraterSansPro" panose="020B0504020101020102" pitchFamily="34" charset="77"/>
                <a:cs typeface="PraterSansPro" panose="020B0504020101020102" pitchFamily="34" charset="77"/>
              </a:defRPr>
            </a:lvl1pPr>
          </a:lstStyle>
          <a:p>
            <a:r>
              <a:rPr lang="nl-NL" dirty="0"/>
              <a:t>Klik om stijl te bewerken</a:t>
            </a:r>
          </a:p>
        </p:txBody>
      </p:sp>
      <p:sp>
        <p:nvSpPr>
          <p:cNvPr id="3" name="Ondertitel 2">
            <a:extLst>
              <a:ext uri="{FF2B5EF4-FFF2-40B4-BE49-F238E27FC236}">
                <a16:creationId xmlns:a16="http://schemas.microsoft.com/office/drawing/2014/main" id="{A5620813-25F0-4AC8-A2FB-324B6C0C12E7}"/>
              </a:ext>
            </a:extLst>
          </p:cNvPr>
          <p:cNvSpPr>
            <a:spLocks noGrp="1"/>
          </p:cNvSpPr>
          <p:nvPr>
            <p:ph type="subTitle" idx="1"/>
          </p:nvPr>
        </p:nvSpPr>
        <p:spPr>
          <a:xfrm>
            <a:off x="762000" y="3896678"/>
            <a:ext cx="5262880" cy="1655762"/>
          </a:xfrm>
        </p:spPr>
        <p:txBody>
          <a:bodyPr/>
          <a:lstStyle>
            <a:lvl1pPr marL="0" indent="0" algn="l">
              <a:buNone/>
              <a:defRPr sz="2400" b="0" i="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Tree>
    <p:extLst>
      <p:ext uri="{BB962C8B-B14F-4D97-AF65-F5344CB8AC3E}">
        <p14:creationId xmlns:p14="http://schemas.microsoft.com/office/powerpoint/2010/main" val="65522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A86CB1-B748-4CB2-BAD9-8AA2B39E4D2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5620813-25F0-4AC8-A2FB-324B6C0C12E7}"/>
              </a:ext>
            </a:extLst>
          </p:cNvPr>
          <p:cNvSpPr>
            <a:spLocks noGrp="1"/>
          </p:cNvSpPr>
          <p:nvPr>
            <p:ph type="subTitle" idx="1"/>
          </p:nvPr>
        </p:nvSpPr>
        <p:spPr>
          <a:xfrm>
            <a:off x="1524000" y="3602038"/>
            <a:ext cx="9144000" cy="1655762"/>
          </a:xfrm>
        </p:spPr>
        <p:txBody>
          <a:bodyPr/>
          <a:lstStyle>
            <a:lvl1pPr marL="0" indent="0" algn="ctr">
              <a:buNone/>
              <a:defRPr sz="2400" b="0" i="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Tree>
    <p:extLst>
      <p:ext uri="{BB962C8B-B14F-4D97-AF65-F5344CB8AC3E}">
        <p14:creationId xmlns:p14="http://schemas.microsoft.com/office/powerpoint/2010/main" val="3491751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5D9F03-D6EF-4D39-8055-68C6F20C847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4495C39-B40A-41B0-A349-4AC875C795A6}"/>
              </a:ext>
            </a:extLst>
          </p:cNvPr>
          <p:cNvSpPr>
            <a:spLocks noGrp="1"/>
          </p:cNvSpPr>
          <p:nvPr>
            <p:ph idx="1"/>
          </p:nvPr>
        </p:nvSpPr>
        <p:spPr/>
        <p:txBody>
          <a:bodyPr/>
          <a:lstStyle>
            <a:lvl1pPr>
              <a:defRPr b="0" i="0">
                <a:solidFill>
                  <a:schemeClr val="tx1"/>
                </a:solidFill>
              </a:defRPr>
            </a:lvl1pPr>
            <a:lvl2pPr>
              <a:defRPr b="0" i="0">
                <a:solidFill>
                  <a:schemeClr val="tx1"/>
                </a:solidFill>
              </a:defRPr>
            </a:lvl2pPr>
            <a:lvl3pPr>
              <a:defRPr b="0" i="0">
                <a:solidFill>
                  <a:schemeClr val="tx1"/>
                </a:solidFill>
              </a:defRPr>
            </a:lvl3pPr>
            <a:lvl4pPr>
              <a:defRPr b="0" i="0">
                <a:solidFill>
                  <a:schemeClr val="tx1"/>
                </a:solidFill>
              </a:defRPr>
            </a:lvl4pPr>
            <a:lvl5pPr>
              <a:defRPr b="0" i="0">
                <a:solidFill>
                  <a:schemeClr val="tx1"/>
                </a:solidFill>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585327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F8FE54-C6FB-43EA-AAE4-8B4F13178FE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F62311C6-3C45-4EC1-8391-83FC2AF1DA33}"/>
              </a:ext>
            </a:extLst>
          </p:cNvPr>
          <p:cNvSpPr>
            <a:spLocks noGrp="1"/>
          </p:cNvSpPr>
          <p:nvPr>
            <p:ph type="body" idx="1"/>
          </p:nvPr>
        </p:nvSpPr>
        <p:spPr>
          <a:xfrm>
            <a:off x="831850" y="4589463"/>
            <a:ext cx="10515600" cy="1500187"/>
          </a:xfrm>
        </p:spPr>
        <p:txBody>
          <a:bodyPr/>
          <a:lstStyle>
            <a:lvl1pPr marL="0" indent="0">
              <a:buNone/>
              <a:defRPr sz="2400" b="0" i="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Tekststijl van het model bewerken</a:t>
            </a:r>
          </a:p>
        </p:txBody>
      </p:sp>
    </p:spTree>
    <p:extLst>
      <p:ext uri="{BB962C8B-B14F-4D97-AF65-F5344CB8AC3E}">
        <p14:creationId xmlns:p14="http://schemas.microsoft.com/office/powerpoint/2010/main" val="3679904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0EB30B-4357-4EBD-A978-E8C375FC296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ECB3AE0-6B40-4AB8-B6E3-7E6D4F9FC17D}"/>
              </a:ext>
            </a:extLst>
          </p:cNvPr>
          <p:cNvSpPr>
            <a:spLocks noGrp="1"/>
          </p:cNvSpPr>
          <p:nvPr>
            <p:ph sz="half" idx="1"/>
          </p:nvPr>
        </p:nvSpPr>
        <p:spPr>
          <a:xfrm>
            <a:off x="838200" y="1825625"/>
            <a:ext cx="5181600" cy="4351338"/>
          </a:xfrm>
        </p:spPr>
        <p:txBody>
          <a:bodyPr/>
          <a:lstStyle>
            <a:lvl1pPr>
              <a:defRPr b="0" i="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a:extLst>
              <a:ext uri="{FF2B5EF4-FFF2-40B4-BE49-F238E27FC236}">
                <a16:creationId xmlns:a16="http://schemas.microsoft.com/office/drawing/2014/main" id="{FA7D3B3B-0D5B-44A4-A61A-42552E5DA485}"/>
              </a:ext>
            </a:extLst>
          </p:cNvPr>
          <p:cNvSpPr>
            <a:spLocks noGrp="1"/>
          </p:cNvSpPr>
          <p:nvPr>
            <p:ph sz="half" idx="2"/>
          </p:nvPr>
        </p:nvSpPr>
        <p:spPr>
          <a:xfrm>
            <a:off x="6172200" y="1825625"/>
            <a:ext cx="5181600" cy="4351338"/>
          </a:xfrm>
        </p:spPr>
        <p:txBody>
          <a:bodyPr/>
          <a:lstStyle>
            <a:lvl1pPr>
              <a:defRPr b="0" i="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353566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BE5BAB-EE2E-4D84-A9AD-97FBEBC2D9B5}"/>
              </a:ext>
            </a:extLst>
          </p:cNvPr>
          <p:cNvSpPr>
            <a:spLocks noGrp="1"/>
          </p:cNvSpPr>
          <p:nvPr>
            <p:ph type="title"/>
          </p:nvPr>
        </p:nvSpPr>
        <p:spPr/>
        <p:txBody>
          <a:bodyPr/>
          <a:lstStyle/>
          <a:p>
            <a:r>
              <a:rPr lang="nl-NL"/>
              <a:t>Klik om stijl te bewerken</a:t>
            </a:r>
          </a:p>
        </p:txBody>
      </p:sp>
    </p:spTree>
    <p:extLst>
      <p:ext uri="{BB962C8B-B14F-4D97-AF65-F5344CB8AC3E}">
        <p14:creationId xmlns:p14="http://schemas.microsoft.com/office/powerpoint/2010/main" val="1870772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740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C2A40F-24BD-40C3-AF0B-5A5E074E12E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8FEA10F-3DF8-4D2B-A300-B9F0FFE4B6E3}"/>
              </a:ext>
            </a:extLst>
          </p:cNvPr>
          <p:cNvSpPr>
            <a:spLocks noGrp="1"/>
          </p:cNvSpPr>
          <p:nvPr>
            <p:ph idx="1"/>
          </p:nvPr>
        </p:nvSpPr>
        <p:spPr>
          <a:xfrm>
            <a:off x="5183188" y="987425"/>
            <a:ext cx="6172200" cy="4873625"/>
          </a:xfrm>
        </p:spPr>
        <p:txBody>
          <a:bodyPr/>
          <a:lstStyle>
            <a:lvl1pPr>
              <a:defRPr sz="3200" b="0" i="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tekst 3">
            <a:extLst>
              <a:ext uri="{FF2B5EF4-FFF2-40B4-BE49-F238E27FC236}">
                <a16:creationId xmlns:a16="http://schemas.microsoft.com/office/drawing/2014/main" id="{DD0745E2-3D1F-45C2-9DAF-894ACCA6B6D0}"/>
              </a:ext>
            </a:extLst>
          </p:cNvPr>
          <p:cNvSpPr>
            <a:spLocks noGrp="1"/>
          </p:cNvSpPr>
          <p:nvPr>
            <p:ph type="body" sz="half" idx="2"/>
          </p:nvPr>
        </p:nvSpPr>
        <p:spPr>
          <a:xfrm>
            <a:off x="839788" y="2057400"/>
            <a:ext cx="3932237" cy="3811588"/>
          </a:xfrm>
        </p:spPr>
        <p:txBody>
          <a:bodyPr/>
          <a:lstStyle>
            <a:lvl1pPr marL="0" indent="0">
              <a:buNone/>
              <a:defRPr sz="1600" b="0" i="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Tekststijl van het model bewerken</a:t>
            </a:r>
          </a:p>
        </p:txBody>
      </p:sp>
    </p:spTree>
    <p:extLst>
      <p:ext uri="{BB962C8B-B14F-4D97-AF65-F5344CB8AC3E}">
        <p14:creationId xmlns:p14="http://schemas.microsoft.com/office/powerpoint/2010/main" val="2426234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74522A-AE2E-4DBB-97AC-80F84034EE7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0B87850-2808-469F-B3EA-5DC031CFF125}"/>
              </a:ext>
            </a:extLst>
          </p:cNvPr>
          <p:cNvSpPr>
            <a:spLocks noGrp="1"/>
          </p:cNvSpPr>
          <p:nvPr>
            <p:ph type="pic" idx="1"/>
          </p:nvPr>
        </p:nvSpPr>
        <p:spPr>
          <a:xfrm>
            <a:off x="5183188" y="987425"/>
            <a:ext cx="6172200" cy="4873625"/>
          </a:xfrm>
        </p:spPr>
        <p:txBody>
          <a:bodyPr/>
          <a:lstStyle>
            <a:lvl1pPr marL="0" indent="0">
              <a:buNone/>
              <a:defRPr sz="3200" b="0" i="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pictogram als u een afbeelding wilt toevoegen</a:t>
            </a:r>
          </a:p>
        </p:txBody>
      </p:sp>
      <p:sp>
        <p:nvSpPr>
          <p:cNvPr id="4" name="Tijdelijke aanduiding voor tekst 3">
            <a:extLst>
              <a:ext uri="{FF2B5EF4-FFF2-40B4-BE49-F238E27FC236}">
                <a16:creationId xmlns:a16="http://schemas.microsoft.com/office/drawing/2014/main" id="{119A2F57-953E-4157-9D51-FEA6EBF2D7F6}"/>
              </a:ext>
            </a:extLst>
          </p:cNvPr>
          <p:cNvSpPr>
            <a:spLocks noGrp="1"/>
          </p:cNvSpPr>
          <p:nvPr>
            <p:ph type="body" sz="half" idx="2"/>
          </p:nvPr>
        </p:nvSpPr>
        <p:spPr>
          <a:xfrm>
            <a:off x="839788" y="2057400"/>
            <a:ext cx="3932237" cy="3811588"/>
          </a:xfrm>
        </p:spPr>
        <p:txBody>
          <a:bodyPr/>
          <a:lstStyle>
            <a:lvl1pPr marL="0" indent="0">
              <a:buNone/>
              <a:defRPr sz="1600" b="0" i="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Tekststijl van het model bewerken</a:t>
            </a:r>
          </a:p>
        </p:txBody>
      </p:sp>
    </p:spTree>
    <p:extLst>
      <p:ext uri="{BB962C8B-B14F-4D97-AF65-F5344CB8AC3E}">
        <p14:creationId xmlns:p14="http://schemas.microsoft.com/office/powerpoint/2010/main" val="3162499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NUL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48226D7-7CF1-43C5-8228-F8FE770BD8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1F266A43-F812-4224-B66D-8FBCFEE7B9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840802651"/>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b="1" i="0" kern="1200">
          <a:solidFill>
            <a:schemeClr val="accent2"/>
          </a:solidFill>
          <a:latin typeface="PraterSansPro" panose="020B0504020101020102" pitchFamily="34" charset="77"/>
          <a:ea typeface="+mj-ea"/>
          <a:cs typeface="PraterSansPro" panose="020B0504020101020102" pitchFamily="34" charset="77"/>
        </a:defRPr>
      </a:lvl1pPr>
    </p:titleStyle>
    <p:bodyStyle>
      <a:lvl1pPr marL="228600" indent="-228600" algn="l" defTabSz="914400" rtl="0" eaLnBrk="1" latinLnBrk="0" hangingPunct="1">
        <a:lnSpc>
          <a:spcPct val="90000"/>
        </a:lnSpc>
        <a:spcBef>
          <a:spcPts val="1000"/>
        </a:spcBef>
        <a:buSzPct val="80000"/>
        <a:buFontTx/>
        <a:buBlip>
          <a:blip r:embed="rId12"/>
        </a:buBlip>
        <a:defRPr sz="2800" b="0" i="0" kern="1200">
          <a:solidFill>
            <a:schemeClr val="tx1"/>
          </a:solidFill>
          <a:latin typeface="Nimbus Sans" pitchFamily="2" charset="77"/>
          <a:ea typeface="Nanum Myeongjo" panose="02020603020101020101" pitchFamily="18" charset="-127"/>
          <a:cs typeface="Times New Roman" panose="02020603050405020304" pitchFamily="18" charset="0"/>
        </a:defRPr>
      </a:lvl1pPr>
      <a:lvl2pPr marL="685800" indent="-228600" algn="l" defTabSz="914400" rtl="0" eaLnBrk="1" latinLnBrk="0" hangingPunct="1">
        <a:lnSpc>
          <a:spcPct val="90000"/>
        </a:lnSpc>
        <a:spcBef>
          <a:spcPts val="500"/>
        </a:spcBef>
        <a:buSzPct val="80000"/>
        <a:buFontTx/>
        <a:buBlip>
          <a:blip r:embed="rId12"/>
        </a:buBlip>
        <a:defRPr sz="2400" b="0" i="0" kern="1200">
          <a:solidFill>
            <a:schemeClr val="tx1"/>
          </a:solidFill>
          <a:latin typeface="Nimbus Sans" pitchFamily="2" charset="77"/>
          <a:ea typeface="Nanum Myeongjo" panose="02020603020101020101" pitchFamily="18" charset="-127"/>
          <a:cs typeface="Times New Roman" panose="02020603050405020304" pitchFamily="18" charset="0"/>
        </a:defRPr>
      </a:lvl2pPr>
      <a:lvl3pPr marL="1143000" indent="-228600" algn="l" defTabSz="914400" rtl="0" eaLnBrk="1" latinLnBrk="0" hangingPunct="1">
        <a:lnSpc>
          <a:spcPct val="90000"/>
        </a:lnSpc>
        <a:spcBef>
          <a:spcPts val="500"/>
        </a:spcBef>
        <a:buSzPct val="80000"/>
        <a:buFontTx/>
        <a:buBlip>
          <a:blip r:embed="rId12"/>
        </a:buBlip>
        <a:defRPr sz="2000" b="0" i="0" kern="1200">
          <a:solidFill>
            <a:schemeClr val="tx1"/>
          </a:solidFill>
          <a:latin typeface="Nimbus Sans" pitchFamily="2" charset="77"/>
          <a:ea typeface="Nanum Myeongjo" panose="02020603020101020101" pitchFamily="18" charset="-127"/>
          <a:cs typeface="Times New Roman" panose="02020603050405020304" pitchFamily="18" charset="0"/>
        </a:defRPr>
      </a:lvl3pPr>
      <a:lvl4pPr marL="1600200" indent="-228600" algn="l" defTabSz="914400" rtl="0" eaLnBrk="1" latinLnBrk="0" hangingPunct="1">
        <a:lnSpc>
          <a:spcPct val="90000"/>
        </a:lnSpc>
        <a:spcBef>
          <a:spcPts val="500"/>
        </a:spcBef>
        <a:buSzPct val="80000"/>
        <a:buFontTx/>
        <a:buBlip>
          <a:blip r:embed="rId12"/>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4pPr>
      <a:lvl5pPr marL="2057400" indent="-228600" algn="l" defTabSz="914400" rtl="0" eaLnBrk="1" latinLnBrk="0" hangingPunct="1">
        <a:lnSpc>
          <a:spcPct val="90000"/>
        </a:lnSpc>
        <a:spcBef>
          <a:spcPts val="500"/>
        </a:spcBef>
        <a:buSzPct val="80000"/>
        <a:buFontTx/>
        <a:buBlip>
          <a:blip r:embed="rId12"/>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NUL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NUL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media/image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media/image11.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2F58CA-C7DF-7741-B8A9-A0FF1F3BED4F}"/>
              </a:ext>
            </a:extLst>
          </p:cNvPr>
          <p:cNvSpPr>
            <a:spLocks noGrp="1"/>
          </p:cNvSpPr>
          <p:nvPr>
            <p:ph type="ctrTitle"/>
          </p:nvPr>
        </p:nvSpPr>
        <p:spPr/>
        <p:txBody>
          <a:bodyPr>
            <a:normAutofit/>
          </a:bodyPr>
          <a:lstStyle/>
          <a:p>
            <a:r>
              <a:rPr lang="nl-NL" dirty="0"/>
              <a:t>De tent van </a:t>
            </a:r>
            <a:br>
              <a:rPr lang="nl-NL" dirty="0"/>
            </a:br>
            <a:r>
              <a:rPr lang="nl-NL" dirty="0"/>
              <a:t>de ontmoeting</a:t>
            </a:r>
          </a:p>
        </p:txBody>
      </p:sp>
      <p:sp>
        <p:nvSpPr>
          <p:cNvPr id="3" name="Ondertitel 2">
            <a:extLst>
              <a:ext uri="{FF2B5EF4-FFF2-40B4-BE49-F238E27FC236}">
                <a16:creationId xmlns:a16="http://schemas.microsoft.com/office/drawing/2014/main" id="{40A7171A-1D83-8B42-A1BC-930CAF20C8BA}"/>
              </a:ext>
            </a:extLst>
          </p:cNvPr>
          <p:cNvSpPr>
            <a:spLocks noGrp="1"/>
          </p:cNvSpPr>
          <p:nvPr>
            <p:ph type="subTitle" idx="1"/>
          </p:nvPr>
        </p:nvSpPr>
        <p:spPr/>
        <p:txBody>
          <a:bodyPr/>
          <a:lstStyle/>
          <a:p>
            <a:r>
              <a:rPr lang="nl-NL" dirty="0"/>
              <a:t>Les 1 | Binnenkomen</a:t>
            </a:r>
          </a:p>
        </p:txBody>
      </p:sp>
    </p:spTree>
    <p:extLst>
      <p:ext uri="{BB962C8B-B14F-4D97-AF65-F5344CB8AC3E}">
        <p14:creationId xmlns:p14="http://schemas.microsoft.com/office/powerpoint/2010/main" val="3056075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ep 7">
            <a:extLst>
              <a:ext uri="{FF2B5EF4-FFF2-40B4-BE49-F238E27FC236}">
                <a16:creationId xmlns:a16="http://schemas.microsoft.com/office/drawing/2014/main" id="{8CF402FD-8D05-5847-AE3C-0E32C2763C07}"/>
              </a:ext>
            </a:extLst>
          </p:cNvPr>
          <p:cNvGrpSpPr/>
          <p:nvPr/>
        </p:nvGrpSpPr>
        <p:grpSpPr>
          <a:xfrm>
            <a:off x="2251689" y="2161572"/>
            <a:ext cx="7688622" cy="2534856"/>
            <a:chOff x="2308224" y="2153381"/>
            <a:chExt cx="7688622" cy="2534856"/>
          </a:xfrm>
        </p:grpSpPr>
        <p:pic>
          <p:nvPicPr>
            <p:cNvPr id="7" name="Afbeelding 6">
              <a:extLst>
                <a:ext uri="{FF2B5EF4-FFF2-40B4-BE49-F238E27FC236}">
                  <a16:creationId xmlns:a16="http://schemas.microsoft.com/office/drawing/2014/main" id="{7A96923E-D287-8E41-913F-1CC8003CB324}"/>
                </a:ext>
              </a:extLst>
            </p:cNvPr>
            <p:cNvPicPr>
              <a:picLocks noChangeAspect="1"/>
            </p:cNvPicPr>
            <p:nvPr/>
          </p:nvPicPr>
          <p:blipFill rotWithShape="1">
            <a:blip r:embed="rId3">
              <a:extLst>
                <a:ext uri="{28A0092B-C50C-407E-A947-70E740481C1C}">
                  <a14:useLocalDpi xmlns:a14="http://schemas.microsoft.com/office/drawing/2010/main" val="0"/>
                </a:ext>
              </a:extLst>
            </a:blip>
            <a:srcRect l="18248" t="58519" r="18357" b="30085"/>
            <a:stretch/>
          </p:blipFill>
          <p:spPr>
            <a:xfrm>
              <a:off x="2308225" y="3906699"/>
              <a:ext cx="7688621" cy="781538"/>
            </a:xfrm>
            <a:prstGeom prst="rect">
              <a:avLst/>
            </a:prstGeom>
          </p:spPr>
        </p:pic>
        <p:pic>
          <p:nvPicPr>
            <p:cNvPr id="4" name="Afbeelding 3">
              <a:extLst>
                <a:ext uri="{FF2B5EF4-FFF2-40B4-BE49-F238E27FC236}">
                  <a16:creationId xmlns:a16="http://schemas.microsoft.com/office/drawing/2014/main" id="{1A830636-010F-1A41-8C5D-225B1C2B78C2}"/>
                </a:ext>
              </a:extLst>
            </p:cNvPr>
            <p:cNvPicPr>
              <a:picLocks noChangeAspect="1"/>
            </p:cNvPicPr>
            <p:nvPr/>
          </p:nvPicPr>
          <p:blipFill rotWithShape="1">
            <a:blip r:embed="rId4">
              <a:extLst>
                <a:ext uri="{28A0092B-C50C-407E-A947-70E740481C1C}">
                  <a14:useLocalDpi xmlns:a14="http://schemas.microsoft.com/office/drawing/2010/main" val="0"/>
                </a:ext>
              </a:extLst>
            </a:blip>
            <a:srcRect l="18682" t="30524" r="18256" b="43791"/>
            <a:stretch/>
          </p:blipFill>
          <p:spPr>
            <a:xfrm>
              <a:off x="2308224" y="2153381"/>
              <a:ext cx="7688621" cy="1761519"/>
            </a:xfrm>
            <a:prstGeom prst="rect">
              <a:avLst/>
            </a:prstGeom>
          </p:spPr>
        </p:pic>
        <p:sp>
          <p:nvSpPr>
            <p:cNvPr id="5" name="Ondertitel 2">
              <a:extLst>
                <a:ext uri="{FF2B5EF4-FFF2-40B4-BE49-F238E27FC236}">
                  <a16:creationId xmlns:a16="http://schemas.microsoft.com/office/drawing/2014/main" id="{A7CF6A82-E707-4445-9D48-27719CE83A24}"/>
                </a:ext>
              </a:extLst>
            </p:cNvPr>
            <p:cNvSpPr txBox="1">
              <a:spLocks/>
            </p:cNvSpPr>
            <p:nvPr/>
          </p:nvSpPr>
          <p:spPr>
            <a:xfrm>
              <a:off x="2517369" y="3004868"/>
              <a:ext cx="6537642" cy="1528377"/>
            </a:xfrm>
            <a:prstGeom prst="rect">
              <a:avLst/>
            </a:prstGeom>
          </p:spPr>
          <p:txBody>
            <a:bodyPr/>
            <a:lstStyle>
              <a:lvl1pPr marL="228600" indent="-228600" algn="l" defTabSz="914400" rtl="0" eaLnBrk="1" latinLnBrk="0" hangingPunct="1">
                <a:lnSpc>
                  <a:spcPct val="90000"/>
                </a:lnSpc>
                <a:spcBef>
                  <a:spcPts val="1000"/>
                </a:spcBef>
                <a:buSzPct val="80000"/>
                <a:buFontTx/>
                <a:buBlip>
                  <a:blip r:embed="rId5"/>
                </a:buBlip>
                <a:defRPr sz="2800" b="0" i="0" kern="1200">
                  <a:solidFill>
                    <a:schemeClr val="tx1"/>
                  </a:solidFill>
                  <a:latin typeface="Nimbus Sans" pitchFamily="2" charset="77"/>
                  <a:ea typeface="Nanum Myeongjo" panose="02020603020101020101" pitchFamily="18" charset="-127"/>
                  <a:cs typeface="Times New Roman" panose="02020603050405020304" pitchFamily="18" charset="0"/>
                </a:defRPr>
              </a:lvl1pPr>
              <a:lvl2pPr marL="685800" indent="-228600" algn="l" defTabSz="914400" rtl="0" eaLnBrk="1" latinLnBrk="0" hangingPunct="1">
                <a:lnSpc>
                  <a:spcPct val="90000"/>
                </a:lnSpc>
                <a:spcBef>
                  <a:spcPts val="500"/>
                </a:spcBef>
                <a:buSzPct val="80000"/>
                <a:buFontTx/>
                <a:buBlip>
                  <a:blip r:embed="rId5"/>
                </a:buBlip>
                <a:defRPr sz="2400" b="0" i="0" kern="1200">
                  <a:solidFill>
                    <a:schemeClr val="tx1"/>
                  </a:solidFill>
                  <a:latin typeface="Nimbus Sans" pitchFamily="2" charset="77"/>
                  <a:ea typeface="Nanum Myeongjo" panose="02020603020101020101" pitchFamily="18" charset="-127"/>
                  <a:cs typeface="Times New Roman" panose="02020603050405020304" pitchFamily="18" charset="0"/>
                </a:defRPr>
              </a:lvl2pPr>
              <a:lvl3pPr marL="1143000" indent="-228600" algn="l" defTabSz="914400" rtl="0" eaLnBrk="1" latinLnBrk="0" hangingPunct="1">
                <a:lnSpc>
                  <a:spcPct val="90000"/>
                </a:lnSpc>
                <a:spcBef>
                  <a:spcPts val="500"/>
                </a:spcBef>
                <a:buSzPct val="80000"/>
                <a:buFontTx/>
                <a:buBlip>
                  <a:blip r:embed="rId5"/>
                </a:buBlip>
                <a:defRPr sz="2000" b="0" i="0" kern="1200">
                  <a:solidFill>
                    <a:schemeClr val="tx1"/>
                  </a:solidFill>
                  <a:latin typeface="Nimbus Sans" pitchFamily="2" charset="77"/>
                  <a:ea typeface="Nanum Myeongjo" panose="02020603020101020101" pitchFamily="18" charset="-127"/>
                  <a:cs typeface="Times New Roman" panose="02020603050405020304" pitchFamily="18" charset="0"/>
                </a:defRPr>
              </a:lvl3pPr>
              <a:lvl4pPr marL="1600200" indent="-228600" algn="l" defTabSz="914400" rtl="0" eaLnBrk="1" latinLnBrk="0" hangingPunct="1">
                <a:lnSpc>
                  <a:spcPct val="90000"/>
                </a:lnSpc>
                <a:spcBef>
                  <a:spcPts val="500"/>
                </a:spcBef>
                <a:buSzPct val="80000"/>
                <a:buFontTx/>
                <a:buBlip>
                  <a:blip r:embed="rId5"/>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4pPr>
              <a:lvl5pPr marL="2057400" indent="-228600" algn="l" defTabSz="914400" rtl="0" eaLnBrk="1" latinLnBrk="0" hangingPunct="1">
                <a:lnSpc>
                  <a:spcPct val="90000"/>
                </a:lnSpc>
                <a:spcBef>
                  <a:spcPts val="500"/>
                </a:spcBef>
                <a:buSzPct val="80000"/>
                <a:buFontTx/>
                <a:buBlip>
                  <a:blip r:embed="rId5"/>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600" dirty="0">
                  <a:solidFill>
                    <a:srgbClr val="D86031"/>
                  </a:solidFill>
                  <a:latin typeface="PraterSansPro" panose="020B0504020101020102" charset="0"/>
                  <a:cs typeface="PraterSansPro" panose="020B0504020101020102" charset="0"/>
                </a:rPr>
                <a:t>Weetje</a:t>
              </a:r>
            </a:p>
            <a:p>
              <a:pPr marL="0" indent="0">
                <a:buNone/>
              </a:pPr>
              <a:r>
                <a:rPr lang="nl-NL" dirty="0"/>
                <a:t>Zonde is het overtreden van Gods wet</a:t>
              </a:r>
            </a:p>
          </p:txBody>
        </p:sp>
      </p:grpSp>
    </p:spTree>
    <p:extLst>
      <p:ext uri="{BB962C8B-B14F-4D97-AF65-F5344CB8AC3E}">
        <p14:creationId xmlns:p14="http://schemas.microsoft.com/office/powerpoint/2010/main" val="1567587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624836C4-2558-AC49-A0E1-8BAF96A56ED8}"/>
              </a:ext>
            </a:extLst>
          </p:cNvPr>
          <p:cNvPicPr>
            <a:picLocks noChangeAspect="1"/>
          </p:cNvPicPr>
          <p:nvPr/>
        </p:nvPicPr>
        <p:blipFill rotWithShape="1">
          <a:blip r:embed="rId3">
            <a:extLst>
              <a:ext uri="{28A0092B-C50C-407E-A947-70E740481C1C}">
                <a14:useLocalDpi xmlns:a14="http://schemas.microsoft.com/office/drawing/2010/main" val="0"/>
              </a:ext>
            </a:extLst>
          </a:blip>
          <a:srcRect l="14042" r="9693"/>
          <a:stretch/>
        </p:blipFill>
        <p:spPr>
          <a:xfrm>
            <a:off x="293619" y="377291"/>
            <a:ext cx="6928905" cy="5110534"/>
          </a:xfrm>
          <a:prstGeom prst="rect">
            <a:avLst/>
          </a:prstGeom>
        </p:spPr>
      </p:pic>
      <p:pic>
        <p:nvPicPr>
          <p:cNvPr id="22" name="Afbeelding 21">
            <a:extLst>
              <a:ext uri="{FF2B5EF4-FFF2-40B4-BE49-F238E27FC236}">
                <a16:creationId xmlns:a16="http://schemas.microsoft.com/office/drawing/2014/main" id="{CAB4801B-E699-7F4D-92CB-1749F59A186A}"/>
              </a:ext>
            </a:extLst>
          </p:cNvPr>
          <p:cNvPicPr>
            <a:picLocks noChangeAspect="1"/>
          </p:cNvPicPr>
          <p:nvPr/>
        </p:nvPicPr>
        <p:blipFill rotWithShape="1">
          <a:blip r:embed="rId4">
            <a:extLst>
              <a:ext uri="{28A0092B-C50C-407E-A947-70E740481C1C}">
                <a14:useLocalDpi xmlns:a14="http://schemas.microsoft.com/office/drawing/2010/main" val="0"/>
              </a:ext>
            </a:extLst>
          </a:blip>
          <a:srcRect l="38699" t="27548" r="38746" b="28388"/>
          <a:stretch/>
        </p:blipFill>
        <p:spPr>
          <a:xfrm>
            <a:off x="289326" y="377291"/>
            <a:ext cx="6933198" cy="5273060"/>
          </a:xfrm>
          <a:prstGeom prst="rect">
            <a:avLst/>
          </a:prstGeom>
        </p:spPr>
      </p:pic>
      <p:grpSp>
        <p:nvGrpSpPr>
          <p:cNvPr id="23" name="Groep 22">
            <a:extLst>
              <a:ext uri="{FF2B5EF4-FFF2-40B4-BE49-F238E27FC236}">
                <a16:creationId xmlns:a16="http://schemas.microsoft.com/office/drawing/2014/main" id="{9F95151C-CF7D-9C4C-90EC-9ED63E919F29}"/>
              </a:ext>
            </a:extLst>
          </p:cNvPr>
          <p:cNvGrpSpPr/>
          <p:nvPr/>
        </p:nvGrpSpPr>
        <p:grpSpPr>
          <a:xfrm>
            <a:off x="4031610" y="2360329"/>
            <a:ext cx="7712035" cy="3356545"/>
            <a:chOff x="2228517" y="1420332"/>
            <a:chExt cx="7712035" cy="3356545"/>
          </a:xfrm>
        </p:grpSpPr>
        <p:sp>
          <p:nvSpPr>
            <p:cNvPr id="24" name="Rechthoek 23">
              <a:extLst>
                <a:ext uri="{FF2B5EF4-FFF2-40B4-BE49-F238E27FC236}">
                  <a16:creationId xmlns:a16="http://schemas.microsoft.com/office/drawing/2014/main" id="{BFBCCEBB-1900-D84C-9CFE-2CEEB0B50022}"/>
                </a:ext>
              </a:extLst>
            </p:cNvPr>
            <p:cNvSpPr/>
            <p:nvPr/>
          </p:nvSpPr>
          <p:spPr>
            <a:xfrm>
              <a:off x="2228517" y="3181851"/>
              <a:ext cx="7699927" cy="888036"/>
            </a:xfrm>
            <a:prstGeom prst="rect">
              <a:avLst/>
            </a:prstGeom>
            <a:solidFill>
              <a:srgbClr val="EDEB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5" name="Afbeelding 24">
              <a:extLst>
                <a:ext uri="{FF2B5EF4-FFF2-40B4-BE49-F238E27FC236}">
                  <a16:creationId xmlns:a16="http://schemas.microsoft.com/office/drawing/2014/main" id="{B233866E-8CD0-7C4F-B7DE-0B9DBAB47A0C}"/>
                </a:ext>
              </a:extLst>
            </p:cNvPr>
            <p:cNvPicPr>
              <a:picLocks noChangeAspect="1"/>
            </p:cNvPicPr>
            <p:nvPr/>
          </p:nvPicPr>
          <p:blipFill rotWithShape="1">
            <a:blip r:embed="rId5">
              <a:extLst>
                <a:ext uri="{28A0092B-C50C-407E-A947-70E740481C1C}">
                  <a14:useLocalDpi xmlns:a14="http://schemas.microsoft.com/office/drawing/2010/main" val="0"/>
                </a:ext>
              </a:extLst>
            </a:blip>
            <a:srcRect l="18248" t="58519" r="18229" b="30085"/>
            <a:stretch/>
          </p:blipFill>
          <p:spPr>
            <a:xfrm>
              <a:off x="2236332" y="3995339"/>
              <a:ext cx="7704220" cy="781538"/>
            </a:xfrm>
            <a:prstGeom prst="rect">
              <a:avLst/>
            </a:prstGeom>
          </p:spPr>
        </p:pic>
        <p:pic>
          <p:nvPicPr>
            <p:cNvPr id="26" name="Afbeelding 25">
              <a:extLst>
                <a:ext uri="{FF2B5EF4-FFF2-40B4-BE49-F238E27FC236}">
                  <a16:creationId xmlns:a16="http://schemas.microsoft.com/office/drawing/2014/main" id="{D514657D-F437-5946-8859-2F2DC9065356}"/>
                </a:ext>
              </a:extLst>
            </p:cNvPr>
            <p:cNvPicPr>
              <a:picLocks noChangeAspect="1"/>
            </p:cNvPicPr>
            <p:nvPr/>
          </p:nvPicPr>
          <p:blipFill rotWithShape="1">
            <a:blip r:embed="rId6">
              <a:extLst>
                <a:ext uri="{28A0092B-C50C-407E-A947-70E740481C1C}">
                  <a14:useLocalDpi xmlns:a14="http://schemas.microsoft.com/office/drawing/2010/main" val="0"/>
                </a:ext>
              </a:extLst>
            </a:blip>
            <a:srcRect l="18248" t="30503" r="18229" b="43811"/>
            <a:stretch/>
          </p:blipFill>
          <p:spPr>
            <a:xfrm>
              <a:off x="2228517" y="1420332"/>
              <a:ext cx="7704220" cy="1761519"/>
            </a:xfrm>
            <a:prstGeom prst="rect">
              <a:avLst/>
            </a:prstGeom>
          </p:spPr>
        </p:pic>
        <p:sp>
          <p:nvSpPr>
            <p:cNvPr id="27" name="Ondertitel 2">
              <a:extLst>
                <a:ext uri="{FF2B5EF4-FFF2-40B4-BE49-F238E27FC236}">
                  <a16:creationId xmlns:a16="http://schemas.microsoft.com/office/drawing/2014/main" id="{9FB06C58-23A5-7949-800A-2E083568CF1E}"/>
                </a:ext>
              </a:extLst>
            </p:cNvPr>
            <p:cNvSpPr txBox="1">
              <a:spLocks/>
            </p:cNvSpPr>
            <p:nvPr/>
          </p:nvSpPr>
          <p:spPr>
            <a:xfrm>
              <a:off x="2441956" y="2271819"/>
              <a:ext cx="6569475" cy="1798068"/>
            </a:xfrm>
            <a:prstGeom prst="rect">
              <a:avLst/>
            </a:prstGeom>
          </p:spPr>
          <p:txBody>
            <a:bodyPr/>
            <a:lstStyle>
              <a:lvl1pPr marL="228600" indent="-228600" algn="l" defTabSz="914400" rtl="0" eaLnBrk="1" latinLnBrk="0" hangingPunct="1">
                <a:lnSpc>
                  <a:spcPct val="90000"/>
                </a:lnSpc>
                <a:spcBef>
                  <a:spcPts val="1000"/>
                </a:spcBef>
                <a:buSzPct val="80000"/>
                <a:buFontTx/>
                <a:buBlip>
                  <a:blip r:embed="rId7"/>
                </a:buBlip>
                <a:defRPr sz="2800" b="0" i="0" kern="1200">
                  <a:solidFill>
                    <a:schemeClr val="tx1"/>
                  </a:solidFill>
                  <a:latin typeface="Nimbus Sans" pitchFamily="2" charset="77"/>
                  <a:ea typeface="Nanum Myeongjo" panose="02020603020101020101" pitchFamily="18" charset="-127"/>
                  <a:cs typeface="Times New Roman" panose="02020603050405020304" pitchFamily="18" charset="0"/>
                </a:defRPr>
              </a:lvl1pPr>
              <a:lvl2pPr marL="685800" indent="-228600" algn="l" defTabSz="914400" rtl="0" eaLnBrk="1" latinLnBrk="0" hangingPunct="1">
                <a:lnSpc>
                  <a:spcPct val="90000"/>
                </a:lnSpc>
                <a:spcBef>
                  <a:spcPts val="500"/>
                </a:spcBef>
                <a:buSzPct val="80000"/>
                <a:buFontTx/>
                <a:buBlip>
                  <a:blip r:embed="rId7"/>
                </a:buBlip>
                <a:defRPr sz="2400" b="0" i="0" kern="1200">
                  <a:solidFill>
                    <a:schemeClr val="tx1"/>
                  </a:solidFill>
                  <a:latin typeface="Nimbus Sans" pitchFamily="2" charset="77"/>
                  <a:ea typeface="Nanum Myeongjo" panose="02020603020101020101" pitchFamily="18" charset="-127"/>
                  <a:cs typeface="Times New Roman" panose="02020603050405020304" pitchFamily="18" charset="0"/>
                </a:defRPr>
              </a:lvl2pPr>
              <a:lvl3pPr marL="1143000" indent="-228600" algn="l" defTabSz="914400" rtl="0" eaLnBrk="1" latinLnBrk="0" hangingPunct="1">
                <a:lnSpc>
                  <a:spcPct val="90000"/>
                </a:lnSpc>
                <a:spcBef>
                  <a:spcPts val="500"/>
                </a:spcBef>
                <a:buSzPct val="80000"/>
                <a:buFontTx/>
                <a:buBlip>
                  <a:blip r:embed="rId7"/>
                </a:buBlip>
                <a:defRPr sz="2000" b="0" i="0" kern="1200">
                  <a:solidFill>
                    <a:schemeClr val="tx1"/>
                  </a:solidFill>
                  <a:latin typeface="Nimbus Sans" pitchFamily="2" charset="77"/>
                  <a:ea typeface="Nanum Myeongjo" panose="02020603020101020101" pitchFamily="18" charset="-127"/>
                  <a:cs typeface="Times New Roman" panose="02020603050405020304" pitchFamily="18" charset="0"/>
                </a:defRPr>
              </a:lvl3pPr>
              <a:lvl4pPr marL="1600200" indent="-228600" algn="l" defTabSz="914400" rtl="0" eaLnBrk="1" latinLnBrk="0" hangingPunct="1">
                <a:lnSpc>
                  <a:spcPct val="90000"/>
                </a:lnSpc>
                <a:spcBef>
                  <a:spcPts val="500"/>
                </a:spcBef>
                <a:buSzPct val="80000"/>
                <a:buFontTx/>
                <a:buBlip>
                  <a:blip r:embed="rId7"/>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4pPr>
              <a:lvl5pPr marL="2057400" indent="-228600" algn="l" defTabSz="914400" rtl="0" eaLnBrk="1" latinLnBrk="0" hangingPunct="1">
                <a:lnSpc>
                  <a:spcPct val="90000"/>
                </a:lnSpc>
                <a:spcBef>
                  <a:spcPts val="500"/>
                </a:spcBef>
                <a:buSzPct val="80000"/>
                <a:buFontTx/>
                <a:buBlip>
                  <a:blip r:embed="rId7"/>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100000"/>
                <a:buNone/>
              </a:pPr>
              <a:r>
                <a:rPr lang="nl-NL" sz="3500" dirty="0">
                  <a:solidFill>
                    <a:srgbClr val="D86031"/>
                  </a:solidFill>
                  <a:latin typeface="PraterSansPro" panose="020B0504020101020102" charset="0"/>
                  <a:cs typeface="PraterSansPro" panose="020B0504020101020102" charset="0"/>
                </a:rPr>
                <a:t>Vraag 8</a:t>
              </a:r>
              <a:endParaRPr lang="nl-NL" sz="3500" dirty="0"/>
            </a:p>
            <a:p>
              <a:pPr marL="0" indent="0">
                <a:buNone/>
              </a:pPr>
              <a:r>
                <a:rPr lang="nl-NL" dirty="0"/>
                <a:t>Wat is het ergste aan de zonde? Dat de regel niet gevolgd is of dat de relatie met de Heere gebroken is? Waarom denk je?</a:t>
              </a:r>
            </a:p>
          </p:txBody>
        </p:sp>
      </p:grpSp>
    </p:spTree>
    <p:extLst>
      <p:ext uri="{BB962C8B-B14F-4D97-AF65-F5344CB8AC3E}">
        <p14:creationId xmlns:p14="http://schemas.microsoft.com/office/powerpoint/2010/main" val="2140159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7F91AD9B-9681-49E1-B414-A615A1CBBC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2746" y="465861"/>
            <a:ext cx="7485441" cy="4959103"/>
          </a:xfrm>
          <a:prstGeom prst="rect">
            <a:avLst/>
          </a:prstGeom>
        </p:spPr>
      </p:pic>
      <p:pic>
        <p:nvPicPr>
          <p:cNvPr id="23" name="Afbeelding 22">
            <a:extLst>
              <a:ext uri="{FF2B5EF4-FFF2-40B4-BE49-F238E27FC236}">
                <a16:creationId xmlns:a16="http://schemas.microsoft.com/office/drawing/2014/main" id="{83B82B1A-D5A1-5148-B49A-66AEA7B083A9}"/>
              </a:ext>
            </a:extLst>
          </p:cNvPr>
          <p:cNvPicPr>
            <a:picLocks noChangeAspect="1"/>
          </p:cNvPicPr>
          <p:nvPr/>
        </p:nvPicPr>
        <p:blipFill rotWithShape="1">
          <a:blip r:embed="rId4">
            <a:extLst>
              <a:ext uri="{28A0092B-C50C-407E-A947-70E740481C1C}">
                <a14:useLocalDpi xmlns:a14="http://schemas.microsoft.com/office/drawing/2010/main" val="0"/>
              </a:ext>
            </a:extLst>
          </a:blip>
          <a:srcRect l="38699" t="27548" r="38746" b="28388"/>
          <a:stretch/>
        </p:blipFill>
        <p:spPr>
          <a:xfrm>
            <a:off x="4122746" y="465861"/>
            <a:ext cx="7485441" cy="4959103"/>
          </a:xfrm>
          <a:prstGeom prst="rect">
            <a:avLst/>
          </a:prstGeom>
        </p:spPr>
      </p:pic>
      <p:grpSp>
        <p:nvGrpSpPr>
          <p:cNvPr id="17" name="Groep 16">
            <a:extLst>
              <a:ext uri="{FF2B5EF4-FFF2-40B4-BE49-F238E27FC236}">
                <a16:creationId xmlns:a16="http://schemas.microsoft.com/office/drawing/2014/main" id="{A0A4BBB5-61C5-DA4F-A583-CB196DC6A15C}"/>
              </a:ext>
            </a:extLst>
          </p:cNvPr>
          <p:cNvGrpSpPr/>
          <p:nvPr/>
        </p:nvGrpSpPr>
        <p:grpSpPr>
          <a:xfrm>
            <a:off x="756964" y="2844882"/>
            <a:ext cx="7712035" cy="2965920"/>
            <a:chOff x="2228517" y="1420332"/>
            <a:chExt cx="7712035" cy="2965920"/>
          </a:xfrm>
        </p:grpSpPr>
        <p:sp>
          <p:nvSpPr>
            <p:cNvPr id="18" name="Rechthoek 17">
              <a:extLst>
                <a:ext uri="{FF2B5EF4-FFF2-40B4-BE49-F238E27FC236}">
                  <a16:creationId xmlns:a16="http://schemas.microsoft.com/office/drawing/2014/main" id="{29B58F35-163F-374B-9DBC-EA3AF2737F18}"/>
                </a:ext>
              </a:extLst>
            </p:cNvPr>
            <p:cNvSpPr/>
            <p:nvPr/>
          </p:nvSpPr>
          <p:spPr>
            <a:xfrm>
              <a:off x="2228517" y="3181851"/>
              <a:ext cx="7699927" cy="754953"/>
            </a:xfrm>
            <a:prstGeom prst="rect">
              <a:avLst/>
            </a:prstGeom>
            <a:solidFill>
              <a:srgbClr val="EDEB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20" name="Afbeelding 19">
              <a:extLst>
                <a:ext uri="{FF2B5EF4-FFF2-40B4-BE49-F238E27FC236}">
                  <a16:creationId xmlns:a16="http://schemas.microsoft.com/office/drawing/2014/main" id="{4F4A2601-D945-BE4F-ABE0-C4DFE5C378D9}"/>
                </a:ext>
              </a:extLst>
            </p:cNvPr>
            <p:cNvPicPr>
              <a:picLocks noChangeAspect="1"/>
            </p:cNvPicPr>
            <p:nvPr/>
          </p:nvPicPr>
          <p:blipFill rotWithShape="1">
            <a:blip r:embed="rId5">
              <a:extLst>
                <a:ext uri="{28A0092B-C50C-407E-A947-70E740481C1C}">
                  <a14:useLocalDpi xmlns:a14="http://schemas.microsoft.com/office/drawing/2010/main" val="0"/>
                </a:ext>
              </a:extLst>
            </a:blip>
            <a:srcRect l="18248" t="58519" r="18229" b="30085"/>
            <a:stretch/>
          </p:blipFill>
          <p:spPr>
            <a:xfrm>
              <a:off x="2236332" y="3604714"/>
              <a:ext cx="7704220" cy="781538"/>
            </a:xfrm>
            <a:prstGeom prst="rect">
              <a:avLst/>
            </a:prstGeom>
          </p:spPr>
        </p:pic>
        <p:pic>
          <p:nvPicPr>
            <p:cNvPr id="21" name="Afbeelding 20">
              <a:extLst>
                <a:ext uri="{FF2B5EF4-FFF2-40B4-BE49-F238E27FC236}">
                  <a16:creationId xmlns:a16="http://schemas.microsoft.com/office/drawing/2014/main" id="{F44D0279-AE8C-8749-85EF-0BFD848C0F51}"/>
                </a:ext>
              </a:extLst>
            </p:cNvPr>
            <p:cNvPicPr>
              <a:picLocks noChangeAspect="1"/>
            </p:cNvPicPr>
            <p:nvPr/>
          </p:nvPicPr>
          <p:blipFill rotWithShape="1">
            <a:blip r:embed="rId6">
              <a:extLst>
                <a:ext uri="{28A0092B-C50C-407E-A947-70E740481C1C}">
                  <a14:useLocalDpi xmlns:a14="http://schemas.microsoft.com/office/drawing/2010/main" val="0"/>
                </a:ext>
              </a:extLst>
            </a:blip>
            <a:srcRect l="18248" t="30503" r="18229" b="43811"/>
            <a:stretch/>
          </p:blipFill>
          <p:spPr>
            <a:xfrm>
              <a:off x="2228517" y="1420332"/>
              <a:ext cx="7704220" cy="1761519"/>
            </a:xfrm>
            <a:prstGeom prst="rect">
              <a:avLst/>
            </a:prstGeom>
          </p:spPr>
        </p:pic>
        <p:sp>
          <p:nvSpPr>
            <p:cNvPr id="22" name="Ondertitel 2">
              <a:extLst>
                <a:ext uri="{FF2B5EF4-FFF2-40B4-BE49-F238E27FC236}">
                  <a16:creationId xmlns:a16="http://schemas.microsoft.com/office/drawing/2014/main" id="{AA53A79F-A54C-3949-BC92-7DA1166ACB61}"/>
                </a:ext>
              </a:extLst>
            </p:cNvPr>
            <p:cNvSpPr txBox="1">
              <a:spLocks/>
            </p:cNvSpPr>
            <p:nvPr/>
          </p:nvSpPr>
          <p:spPr>
            <a:xfrm>
              <a:off x="2441956" y="2271819"/>
              <a:ext cx="6569475" cy="1798068"/>
            </a:xfrm>
            <a:prstGeom prst="rect">
              <a:avLst/>
            </a:prstGeom>
          </p:spPr>
          <p:txBody>
            <a:bodyPr/>
            <a:lstStyle>
              <a:lvl1pPr marL="228600" indent="-228600" algn="l" defTabSz="914400" rtl="0" eaLnBrk="1" latinLnBrk="0" hangingPunct="1">
                <a:lnSpc>
                  <a:spcPct val="90000"/>
                </a:lnSpc>
                <a:spcBef>
                  <a:spcPts val="1000"/>
                </a:spcBef>
                <a:buSzPct val="80000"/>
                <a:buFontTx/>
                <a:buBlip>
                  <a:blip r:embed="rId7"/>
                </a:buBlip>
                <a:defRPr sz="2800" b="0" i="0" kern="1200">
                  <a:solidFill>
                    <a:schemeClr val="tx1"/>
                  </a:solidFill>
                  <a:latin typeface="Nimbus Sans" pitchFamily="2" charset="77"/>
                  <a:ea typeface="Nanum Myeongjo" panose="02020603020101020101" pitchFamily="18" charset="-127"/>
                  <a:cs typeface="Times New Roman" panose="02020603050405020304" pitchFamily="18" charset="0"/>
                </a:defRPr>
              </a:lvl1pPr>
              <a:lvl2pPr marL="685800" indent="-228600" algn="l" defTabSz="914400" rtl="0" eaLnBrk="1" latinLnBrk="0" hangingPunct="1">
                <a:lnSpc>
                  <a:spcPct val="90000"/>
                </a:lnSpc>
                <a:spcBef>
                  <a:spcPts val="500"/>
                </a:spcBef>
                <a:buSzPct val="80000"/>
                <a:buFontTx/>
                <a:buBlip>
                  <a:blip r:embed="rId7"/>
                </a:buBlip>
                <a:defRPr sz="2400" b="0" i="0" kern="1200">
                  <a:solidFill>
                    <a:schemeClr val="tx1"/>
                  </a:solidFill>
                  <a:latin typeface="Nimbus Sans" pitchFamily="2" charset="77"/>
                  <a:ea typeface="Nanum Myeongjo" panose="02020603020101020101" pitchFamily="18" charset="-127"/>
                  <a:cs typeface="Times New Roman" panose="02020603050405020304" pitchFamily="18" charset="0"/>
                </a:defRPr>
              </a:lvl2pPr>
              <a:lvl3pPr marL="1143000" indent="-228600" algn="l" defTabSz="914400" rtl="0" eaLnBrk="1" latinLnBrk="0" hangingPunct="1">
                <a:lnSpc>
                  <a:spcPct val="90000"/>
                </a:lnSpc>
                <a:spcBef>
                  <a:spcPts val="500"/>
                </a:spcBef>
                <a:buSzPct val="80000"/>
                <a:buFontTx/>
                <a:buBlip>
                  <a:blip r:embed="rId7"/>
                </a:buBlip>
                <a:defRPr sz="2000" b="0" i="0" kern="1200">
                  <a:solidFill>
                    <a:schemeClr val="tx1"/>
                  </a:solidFill>
                  <a:latin typeface="Nimbus Sans" pitchFamily="2" charset="77"/>
                  <a:ea typeface="Nanum Myeongjo" panose="02020603020101020101" pitchFamily="18" charset="-127"/>
                  <a:cs typeface="Times New Roman" panose="02020603050405020304" pitchFamily="18" charset="0"/>
                </a:defRPr>
              </a:lvl3pPr>
              <a:lvl4pPr marL="1600200" indent="-228600" algn="l" defTabSz="914400" rtl="0" eaLnBrk="1" latinLnBrk="0" hangingPunct="1">
                <a:lnSpc>
                  <a:spcPct val="90000"/>
                </a:lnSpc>
                <a:spcBef>
                  <a:spcPts val="500"/>
                </a:spcBef>
                <a:buSzPct val="80000"/>
                <a:buFontTx/>
                <a:buBlip>
                  <a:blip r:embed="rId7"/>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4pPr>
              <a:lvl5pPr marL="2057400" indent="-228600" algn="l" defTabSz="914400" rtl="0" eaLnBrk="1" latinLnBrk="0" hangingPunct="1">
                <a:lnSpc>
                  <a:spcPct val="90000"/>
                </a:lnSpc>
                <a:spcBef>
                  <a:spcPts val="500"/>
                </a:spcBef>
                <a:buSzPct val="80000"/>
                <a:buFontTx/>
                <a:buBlip>
                  <a:blip r:embed="rId7"/>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100000"/>
                <a:buNone/>
              </a:pPr>
              <a:r>
                <a:rPr lang="nl-NL" sz="3500" dirty="0">
                  <a:solidFill>
                    <a:srgbClr val="D86031"/>
                  </a:solidFill>
                  <a:latin typeface="PraterSansPro" panose="020B0504020101020102" charset="0"/>
                  <a:cs typeface="PraterSansPro" panose="020B0504020101020102" charset="0"/>
                </a:rPr>
                <a:t>Vraag 9</a:t>
              </a:r>
              <a:endParaRPr lang="nl-NL" sz="3500" dirty="0"/>
            </a:p>
            <a:p>
              <a:pPr marL="0" indent="0">
                <a:buNone/>
              </a:pPr>
              <a:r>
                <a:rPr lang="nl-NL" dirty="0"/>
                <a:t>Wat zou de Heere met die brede deur willen zeggen? </a:t>
              </a:r>
            </a:p>
          </p:txBody>
        </p:sp>
      </p:grpSp>
      <p:sp>
        <p:nvSpPr>
          <p:cNvPr id="9" name="Tijdelijke aanduiding voor inhoud 9">
            <a:extLst>
              <a:ext uri="{FF2B5EF4-FFF2-40B4-BE49-F238E27FC236}">
                <a16:creationId xmlns:a16="http://schemas.microsoft.com/office/drawing/2014/main" id="{5AD49569-E88D-5A43-8726-44788FDAD770}"/>
              </a:ext>
            </a:extLst>
          </p:cNvPr>
          <p:cNvSpPr txBox="1">
            <a:spLocks/>
          </p:cNvSpPr>
          <p:nvPr/>
        </p:nvSpPr>
        <p:spPr>
          <a:xfrm>
            <a:off x="764779" y="9722"/>
            <a:ext cx="3946968" cy="435133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SzPct val="80000"/>
              <a:buFontTx/>
              <a:buNone/>
              <a:defRPr sz="3200" b="0" i="0" kern="1200">
                <a:solidFill>
                  <a:schemeClr val="tx1"/>
                </a:solidFill>
                <a:latin typeface="Nimbus Sans" pitchFamily="2" charset="77"/>
                <a:ea typeface="Nanum Myeongjo" panose="02020603020101020101" pitchFamily="18" charset="-127"/>
                <a:cs typeface="Times New Roman" panose="02020603050405020304" pitchFamily="18" charset="0"/>
              </a:defRPr>
            </a:lvl1pPr>
            <a:lvl2pPr marL="457200" indent="0" algn="l" defTabSz="914400" rtl="0" eaLnBrk="1" latinLnBrk="0" hangingPunct="1">
              <a:lnSpc>
                <a:spcPct val="90000"/>
              </a:lnSpc>
              <a:spcBef>
                <a:spcPts val="500"/>
              </a:spcBef>
              <a:buSzPct val="80000"/>
              <a:buFontTx/>
              <a:buNone/>
              <a:defRPr sz="2800" b="0" i="0" kern="1200">
                <a:solidFill>
                  <a:schemeClr val="tx1"/>
                </a:solidFill>
                <a:latin typeface="Nimbus Sans" pitchFamily="2" charset="77"/>
                <a:ea typeface="Nanum Myeongjo" panose="02020603020101020101" pitchFamily="18" charset="-127"/>
                <a:cs typeface="Times New Roman" panose="02020603050405020304" pitchFamily="18" charset="0"/>
              </a:defRPr>
            </a:lvl2pPr>
            <a:lvl3pPr marL="914400" indent="0" algn="l" defTabSz="914400" rtl="0" eaLnBrk="1" latinLnBrk="0" hangingPunct="1">
              <a:lnSpc>
                <a:spcPct val="90000"/>
              </a:lnSpc>
              <a:spcBef>
                <a:spcPts val="500"/>
              </a:spcBef>
              <a:buSzPct val="80000"/>
              <a:buFontTx/>
              <a:buNone/>
              <a:defRPr sz="2400" b="0" i="0" kern="1200">
                <a:solidFill>
                  <a:schemeClr val="tx1"/>
                </a:solidFill>
                <a:latin typeface="Nimbus Sans" pitchFamily="2" charset="77"/>
                <a:ea typeface="Nanum Myeongjo" panose="02020603020101020101" pitchFamily="18" charset="-127"/>
                <a:cs typeface="Times New Roman" panose="02020603050405020304" pitchFamily="18" charset="0"/>
              </a:defRPr>
            </a:lvl3pPr>
            <a:lvl4pPr marL="1371600" indent="0" algn="l" defTabSz="914400" rtl="0" eaLnBrk="1" latinLnBrk="0" hangingPunct="1">
              <a:lnSpc>
                <a:spcPct val="90000"/>
              </a:lnSpc>
              <a:spcBef>
                <a:spcPts val="500"/>
              </a:spcBef>
              <a:buSzPct val="80000"/>
              <a:buFontTx/>
              <a:buNone/>
              <a:defRPr sz="2000" b="0" i="0" kern="1200">
                <a:solidFill>
                  <a:schemeClr val="tx1"/>
                </a:solidFill>
                <a:latin typeface="Nimbus Sans" pitchFamily="2" charset="77"/>
                <a:ea typeface="Nanum Myeongjo" panose="02020603020101020101" pitchFamily="18" charset="-127"/>
                <a:cs typeface="Times New Roman" panose="02020603050405020304" pitchFamily="18" charset="0"/>
              </a:defRPr>
            </a:lvl4pPr>
            <a:lvl5pPr marL="1828800" indent="0" algn="l" defTabSz="914400" rtl="0" eaLnBrk="1" latinLnBrk="0" hangingPunct="1">
              <a:lnSpc>
                <a:spcPct val="90000"/>
              </a:lnSpc>
              <a:spcBef>
                <a:spcPts val="500"/>
              </a:spcBef>
              <a:buSzPct val="80000"/>
              <a:buFontTx/>
              <a:buNone/>
              <a:defRPr sz="2000" b="0" i="0" kern="1200">
                <a:solidFill>
                  <a:schemeClr val="tx1"/>
                </a:solidFill>
                <a:latin typeface="Nimbus Sans" pitchFamily="2" charset="77"/>
                <a:ea typeface="Nanum Myeongjo" panose="02020603020101020101" pitchFamily="18" charset="-127"/>
                <a:cs typeface="Times New Roman" panose="02020603050405020304" pitchFamily="18"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nl-NL" dirty="0"/>
              <a:t>'Ik ben’ - de Deur</a:t>
            </a:r>
          </a:p>
        </p:txBody>
      </p:sp>
    </p:spTree>
    <p:extLst>
      <p:ext uri="{BB962C8B-B14F-4D97-AF65-F5344CB8AC3E}">
        <p14:creationId xmlns:p14="http://schemas.microsoft.com/office/powerpoint/2010/main" val="1800096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 3">
            <a:extLst>
              <a:ext uri="{FF2B5EF4-FFF2-40B4-BE49-F238E27FC236}">
                <a16:creationId xmlns:a16="http://schemas.microsoft.com/office/drawing/2014/main" id="{AB87AD4E-5D38-BA42-BC92-00B0E363308C}"/>
              </a:ext>
            </a:extLst>
          </p:cNvPr>
          <p:cNvGrpSpPr/>
          <p:nvPr/>
        </p:nvGrpSpPr>
        <p:grpSpPr>
          <a:xfrm>
            <a:off x="2243890" y="1876118"/>
            <a:ext cx="7704220" cy="3105765"/>
            <a:chOff x="2243890" y="2157472"/>
            <a:chExt cx="7704220" cy="3105765"/>
          </a:xfrm>
        </p:grpSpPr>
        <p:sp>
          <p:nvSpPr>
            <p:cNvPr id="20" name="Rechthoek 19">
              <a:extLst>
                <a:ext uri="{FF2B5EF4-FFF2-40B4-BE49-F238E27FC236}">
                  <a16:creationId xmlns:a16="http://schemas.microsoft.com/office/drawing/2014/main" id="{4BA192EC-BB5C-814F-9C45-93C92F9AAEC7}"/>
                </a:ext>
              </a:extLst>
            </p:cNvPr>
            <p:cNvSpPr/>
            <p:nvPr/>
          </p:nvSpPr>
          <p:spPr>
            <a:xfrm>
              <a:off x="2248183" y="3653712"/>
              <a:ext cx="7699927" cy="1254349"/>
            </a:xfrm>
            <a:prstGeom prst="rect">
              <a:avLst/>
            </a:prstGeom>
            <a:solidFill>
              <a:srgbClr val="EDEB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9" name="Groep 8">
              <a:extLst>
                <a:ext uri="{FF2B5EF4-FFF2-40B4-BE49-F238E27FC236}">
                  <a16:creationId xmlns:a16="http://schemas.microsoft.com/office/drawing/2014/main" id="{D98147B1-6A49-0140-A84E-527CA5A0B6E1}"/>
                </a:ext>
              </a:extLst>
            </p:cNvPr>
            <p:cNvGrpSpPr/>
            <p:nvPr/>
          </p:nvGrpSpPr>
          <p:grpSpPr>
            <a:xfrm>
              <a:off x="2243890" y="2157472"/>
              <a:ext cx="7704220" cy="3105765"/>
              <a:chOff x="2228517" y="1750728"/>
              <a:chExt cx="7704220" cy="3105765"/>
            </a:xfrm>
          </p:grpSpPr>
          <p:grpSp>
            <p:nvGrpSpPr>
              <p:cNvPr id="10" name="Groep 9">
                <a:extLst>
                  <a:ext uri="{FF2B5EF4-FFF2-40B4-BE49-F238E27FC236}">
                    <a16:creationId xmlns:a16="http://schemas.microsoft.com/office/drawing/2014/main" id="{C82C88A1-6EB8-294C-B33D-0D0481C13D6C}"/>
                  </a:ext>
                </a:extLst>
              </p:cNvPr>
              <p:cNvGrpSpPr/>
              <p:nvPr/>
            </p:nvGrpSpPr>
            <p:grpSpPr>
              <a:xfrm>
                <a:off x="2228517" y="1750728"/>
                <a:ext cx="7704220" cy="3105765"/>
                <a:chOff x="2228517" y="1750728"/>
                <a:chExt cx="7704220" cy="3105765"/>
              </a:xfrm>
            </p:grpSpPr>
            <p:pic>
              <p:nvPicPr>
                <p:cNvPr id="12" name="Afbeelding 11">
                  <a:extLst>
                    <a:ext uri="{FF2B5EF4-FFF2-40B4-BE49-F238E27FC236}">
                      <a16:creationId xmlns:a16="http://schemas.microsoft.com/office/drawing/2014/main" id="{CD3C53B7-B263-A047-9B8E-1E13A3B5342C}"/>
                    </a:ext>
                  </a:extLst>
                </p:cNvPr>
                <p:cNvPicPr>
                  <a:picLocks noChangeAspect="1"/>
                </p:cNvPicPr>
                <p:nvPr/>
              </p:nvPicPr>
              <p:blipFill rotWithShape="1">
                <a:blip r:embed="rId3">
                  <a:extLst>
                    <a:ext uri="{28A0092B-C50C-407E-A947-70E740481C1C}">
                      <a14:useLocalDpi xmlns:a14="http://schemas.microsoft.com/office/drawing/2010/main" val="0"/>
                    </a:ext>
                  </a:extLst>
                </a:blip>
                <a:srcRect l="18248" t="58519" r="18229" b="30085"/>
                <a:stretch/>
              </p:blipFill>
              <p:spPr>
                <a:xfrm>
                  <a:off x="2228517" y="4074955"/>
                  <a:ext cx="7704220" cy="781538"/>
                </a:xfrm>
                <a:prstGeom prst="rect">
                  <a:avLst/>
                </a:prstGeom>
              </p:spPr>
            </p:pic>
            <p:pic>
              <p:nvPicPr>
                <p:cNvPr id="13" name="Afbeelding 12">
                  <a:extLst>
                    <a:ext uri="{FF2B5EF4-FFF2-40B4-BE49-F238E27FC236}">
                      <a16:creationId xmlns:a16="http://schemas.microsoft.com/office/drawing/2014/main" id="{BFF5112C-E3F6-204D-8423-1C8C24DE2A65}"/>
                    </a:ext>
                  </a:extLst>
                </p:cNvPr>
                <p:cNvPicPr>
                  <a:picLocks noChangeAspect="1"/>
                </p:cNvPicPr>
                <p:nvPr/>
              </p:nvPicPr>
              <p:blipFill rotWithShape="1">
                <a:blip r:embed="rId4">
                  <a:extLst>
                    <a:ext uri="{28A0092B-C50C-407E-A947-70E740481C1C}">
                      <a14:useLocalDpi xmlns:a14="http://schemas.microsoft.com/office/drawing/2010/main" val="0"/>
                    </a:ext>
                  </a:extLst>
                </a:blip>
                <a:srcRect l="18248" t="30503" r="18229" b="43811"/>
                <a:stretch/>
              </p:blipFill>
              <p:spPr>
                <a:xfrm>
                  <a:off x="2228517" y="1750728"/>
                  <a:ext cx="7704220" cy="1761519"/>
                </a:xfrm>
                <a:prstGeom prst="rect">
                  <a:avLst/>
                </a:prstGeom>
              </p:spPr>
            </p:pic>
          </p:grpSp>
          <p:sp>
            <p:nvSpPr>
              <p:cNvPr id="11" name="Ondertitel 2">
                <a:extLst>
                  <a:ext uri="{FF2B5EF4-FFF2-40B4-BE49-F238E27FC236}">
                    <a16:creationId xmlns:a16="http://schemas.microsoft.com/office/drawing/2014/main" id="{72ADBD78-4DB4-114A-8FF3-B6BF56DD4774}"/>
                  </a:ext>
                </a:extLst>
              </p:cNvPr>
              <p:cNvSpPr txBox="1">
                <a:spLocks/>
              </p:cNvSpPr>
              <p:nvPr/>
            </p:nvSpPr>
            <p:spPr>
              <a:xfrm>
                <a:off x="2453967" y="2602215"/>
                <a:ext cx="6569475" cy="1528377"/>
              </a:xfrm>
              <a:prstGeom prst="rect">
                <a:avLst/>
              </a:prstGeom>
            </p:spPr>
            <p:txBody>
              <a:bodyPr/>
              <a:lstStyle>
                <a:lvl1pPr marL="228600" indent="-228600" algn="l" defTabSz="914400" rtl="0" eaLnBrk="1" latinLnBrk="0" hangingPunct="1">
                  <a:lnSpc>
                    <a:spcPct val="90000"/>
                  </a:lnSpc>
                  <a:spcBef>
                    <a:spcPts val="1000"/>
                  </a:spcBef>
                  <a:buSzPct val="80000"/>
                  <a:buFontTx/>
                  <a:buBlip>
                    <a:blip r:embed="rId5"/>
                  </a:buBlip>
                  <a:defRPr sz="2800" b="0" i="0" kern="1200">
                    <a:solidFill>
                      <a:schemeClr val="tx1"/>
                    </a:solidFill>
                    <a:latin typeface="Nimbus Sans" pitchFamily="2" charset="77"/>
                    <a:ea typeface="Nanum Myeongjo" panose="02020603020101020101" pitchFamily="18" charset="-127"/>
                    <a:cs typeface="Times New Roman" panose="02020603050405020304" pitchFamily="18" charset="0"/>
                  </a:defRPr>
                </a:lvl1pPr>
                <a:lvl2pPr marL="685800" indent="-228600" algn="l" defTabSz="914400" rtl="0" eaLnBrk="1" latinLnBrk="0" hangingPunct="1">
                  <a:lnSpc>
                    <a:spcPct val="90000"/>
                  </a:lnSpc>
                  <a:spcBef>
                    <a:spcPts val="500"/>
                  </a:spcBef>
                  <a:buSzPct val="80000"/>
                  <a:buFontTx/>
                  <a:buBlip>
                    <a:blip r:embed="rId5"/>
                  </a:buBlip>
                  <a:defRPr sz="2400" b="0" i="0" kern="1200">
                    <a:solidFill>
                      <a:schemeClr val="tx1"/>
                    </a:solidFill>
                    <a:latin typeface="Nimbus Sans" pitchFamily="2" charset="77"/>
                    <a:ea typeface="Nanum Myeongjo" panose="02020603020101020101" pitchFamily="18" charset="-127"/>
                    <a:cs typeface="Times New Roman" panose="02020603050405020304" pitchFamily="18" charset="0"/>
                  </a:defRPr>
                </a:lvl2pPr>
                <a:lvl3pPr marL="1143000" indent="-228600" algn="l" defTabSz="914400" rtl="0" eaLnBrk="1" latinLnBrk="0" hangingPunct="1">
                  <a:lnSpc>
                    <a:spcPct val="90000"/>
                  </a:lnSpc>
                  <a:spcBef>
                    <a:spcPts val="500"/>
                  </a:spcBef>
                  <a:buSzPct val="80000"/>
                  <a:buFontTx/>
                  <a:buBlip>
                    <a:blip r:embed="rId5"/>
                  </a:buBlip>
                  <a:defRPr sz="2000" b="0" i="0" kern="1200">
                    <a:solidFill>
                      <a:schemeClr val="tx1"/>
                    </a:solidFill>
                    <a:latin typeface="Nimbus Sans" pitchFamily="2" charset="77"/>
                    <a:ea typeface="Nanum Myeongjo" panose="02020603020101020101" pitchFamily="18" charset="-127"/>
                    <a:cs typeface="Times New Roman" panose="02020603050405020304" pitchFamily="18" charset="0"/>
                  </a:defRPr>
                </a:lvl3pPr>
                <a:lvl4pPr marL="1600200" indent="-228600" algn="l" defTabSz="914400" rtl="0" eaLnBrk="1" latinLnBrk="0" hangingPunct="1">
                  <a:lnSpc>
                    <a:spcPct val="90000"/>
                  </a:lnSpc>
                  <a:spcBef>
                    <a:spcPts val="500"/>
                  </a:spcBef>
                  <a:buSzPct val="80000"/>
                  <a:buFontTx/>
                  <a:buBlip>
                    <a:blip r:embed="rId5"/>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4pPr>
                <a:lvl5pPr marL="2057400" indent="-228600" algn="l" defTabSz="914400" rtl="0" eaLnBrk="1" latinLnBrk="0" hangingPunct="1">
                  <a:lnSpc>
                    <a:spcPct val="90000"/>
                  </a:lnSpc>
                  <a:spcBef>
                    <a:spcPts val="500"/>
                  </a:spcBef>
                  <a:buSzPct val="80000"/>
                  <a:buFontTx/>
                  <a:buBlip>
                    <a:blip r:embed="rId5"/>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600" dirty="0">
                    <a:solidFill>
                      <a:srgbClr val="D86031"/>
                    </a:solidFill>
                    <a:latin typeface="PraterSansPro" panose="020B0504020101020102" charset="0"/>
                    <a:cs typeface="PraterSansPro" panose="020B0504020101020102" charset="0"/>
                  </a:rPr>
                  <a:t>Bijbel open</a:t>
                </a:r>
              </a:p>
              <a:p>
                <a:pPr marL="0" indent="0">
                  <a:buNone/>
                </a:pPr>
                <a:r>
                  <a:rPr lang="nl-NL" dirty="0"/>
                  <a:t>Johannes 10: 7,9</a:t>
                </a:r>
              </a:p>
              <a:p>
                <a:pPr marL="0" indent="0">
                  <a:buNone/>
                </a:pPr>
                <a:r>
                  <a:rPr lang="nl-NL" dirty="0"/>
                  <a:t>Johannes 14: 6</a:t>
                </a:r>
              </a:p>
            </p:txBody>
          </p:sp>
        </p:grpSp>
      </p:grpSp>
    </p:spTree>
    <p:extLst>
      <p:ext uri="{BB962C8B-B14F-4D97-AF65-F5344CB8AC3E}">
        <p14:creationId xmlns:p14="http://schemas.microsoft.com/office/powerpoint/2010/main" val="2029117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5628B752-AD04-644D-AA8C-A60AB4902B03}"/>
              </a:ext>
            </a:extLst>
          </p:cNvPr>
          <p:cNvPicPr>
            <a:picLocks noChangeAspect="1"/>
          </p:cNvPicPr>
          <p:nvPr/>
        </p:nvPicPr>
        <p:blipFill rotWithShape="1">
          <a:blip r:embed="rId3">
            <a:extLst>
              <a:ext uri="{28A0092B-C50C-407E-A947-70E740481C1C}">
                <a14:useLocalDpi xmlns:a14="http://schemas.microsoft.com/office/drawing/2010/main" val="0"/>
              </a:ext>
            </a:extLst>
          </a:blip>
          <a:srcRect l="18248" t="58519" r="18357" b="30085"/>
          <a:stretch/>
        </p:blipFill>
        <p:spPr>
          <a:xfrm>
            <a:off x="2251690" y="4501576"/>
            <a:ext cx="7722999" cy="785032"/>
          </a:xfrm>
          <a:prstGeom prst="rect">
            <a:avLst/>
          </a:prstGeom>
        </p:spPr>
      </p:pic>
      <p:grpSp>
        <p:nvGrpSpPr>
          <p:cNvPr id="2" name="Groep 1">
            <a:extLst>
              <a:ext uri="{FF2B5EF4-FFF2-40B4-BE49-F238E27FC236}">
                <a16:creationId xmlns:a16="http://schemas.microsoft.com/office/drawing/2014/main" id="{C905E1FB-BFDC-6A43-84ED-AE9516BE93E0}"/>
              </a:ext>
            </a:extLst>
          </p:cNvPr>
          <p:cNvGrpSpPr/>
          <p:nvPr/>
        </p:nvGrpSpPr>
        <p:grpSpPr>
          <a:xfrm>
            <a:off x="2217312" y="1603602"/>
            <a:ext cx="7757377" cy="3020293"/>
            <a:chOff x="2217312" y="1427018"/>
            <a:chExt cx="7757377" cy="3020293"/>
          </a:xfrm>
        </p:grpSpPr>
        <p:grpSp>
          <p:nvGrpSpPr>
            <p:cNvPr id="15" name="Groep 14">
              <a:extLst>
                <a:ext uri="{FF2B5EF4-FFF2-40B4-BE49-F238E27FC236}">
                  <a16:creationId xmlns:a16="http://schemas.microsoft.com/office/drawing/2014/main" id="{A13205C9-6783-F340-983F-C5DA0FCF2EBD}"/>
                </a:ext>
              </a:extLst>
            </p:cNvPr>
            <p:cNvGrpSpPr/>
            <p:nvPr/>
          </p:nvGrpSpPr>
          <p:grpSpPr>
            <a:xfrm>
              <a:off x="2217312" y="1427018"/>
              <a:ext cx="7757377" cy="2897974"/>
              <a:chOff x="2201216" y="1999567"/>
              <a:chExt cx="7757377" cy="2897974"/>
            </a:xfrm>
          </p:grpSpPr>
          <p:sp>
            <p:nvSpPr>
              <p:cNvPr id="16" name="Rechthoek 15">
                <a:extLst>
                  <a:ext uri="{FF2B5EF4-FFF2-40B4-BE49-F238E27FC236}">
                    <a16:creationId xmlns:a16="http://schemas.microsoft.com/office/drawing/2014/main" id="{FC6E8429-9BDF-7C42-86C9-0BD7887ADD04}"/>
                  </a:ext>
                </a:extLst>
              </p:cNvPr>
              <p:cNvSpPr/>
              <p:nvPr/>
            </p:nvSpPr>
            <p:spPr>
              <a:xfrm>
                <a:off x="2232212" y="3481558"/>
                <a:ext cx="7726381" cy="1415983"/>
              </a:xfrm>
              <a:prstGeom prst="rect">
                <a:avLst/>
              </a:prstGeom>
              <a:solidFill>
                <a:srgbClr val="EDEB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7" name="Afbeelding 16">
                <a:extLst>
                  <a:ext uri="{FF2B5EF4-FFF2-40B4-BE49-F238E27FC236}">
                    <a16:creationId xmlns:a16="http://schemas.microsoft.com/office/drawing/2014/main" id="{5CB5C77B-402F-B447-88F0-F0501ABC4E82}"/>
                  </a:ext>
                </a:extLst>
              </p:cNvPr>
              <p:cNvPicPr>
                <a:picLocks noChangeAspect="1"/>
              </p:cNvPicPr>
              <p:nvPr/>
            </p:nvPicPr>
            <p:blipFill rotWithShape="1">
              <a:blip r:embed="rId4">
                <a:extLst>
                  <a:ext uri="{28A0092B-C50C-407E-A947-70E740481C1C}">
                    <a14:useLocalDpi xmlns:a14="http://schemas.microsoft.com/office/drawing/2010/main" val="0"/>
                  </a:ext>
                </a:extLst>
              </a:blip>
              <a:srcRect l="18130" t="30108" r="18321" b="43570"/>
              <a:stretch/>
            </p:blipFill>
            <p:spPr>
              <a:xfrm>
                <a:off x="2201216" y="1999567"/>
                <a:ext cx="7757377" cy="1807454"/>
              </a:xfrm>
              <a:prstGeom prst="rect">
                <a:avLst/>
              </a:prstGeom>
            </p:spPr>
          </p:pic>
        </p:grpSp>
        <p:sp>
          <p:nvSpPr>
            <p:cNvPr id="20" name="Ondertitel 2">
              <a:extLst>
                <a:ext uri="{FF2B5EF4-FFF2-40B4-BE49-F238E27FC236}">
                  <a16:creationId xmlns:a16="http://schemas.microsoft.com/office/drawing/2014/main" id="{19EF597C-BD3B-6B41-B9FB-FEF2F5EF3C3C}"/>
                </a:ext>
              </a:extLst>
            </p:cNvPr>
            <p:cNvSpPr txBox="1">
              <a:spLocks/>
            </p:cNvSpPr>
            <p:nvPr/>
          </p:nvSpPr>
          <p:spPr>
            <a:xfrm>
              <a:off x="2457454" y="2233439"/>
              <a:ext cx="6714255" cy="2213872"/>
            </a:xfrm>
            <a:prstGeom prst="rect">
              <a:avLst/>
            </a:prstGeom>
          </p:spPr>
          <p:txBody>
            <a:bodyPr/>
            <a:lstStyle>
              <a:lvl1pPr marL="228600" indent="-228600" algn="l" defTabSz="914400" rtl="0" eaLnBrk="1" latinLnBrk="0" hangingPunct="1">
                <a:lnSpc>
                  <a:spcPct val="90000"/>
                </a:lnSpc>
                <a:spcBef>
                  <a:spcPts val="1000"/>
                </a:spcBef>
                <a:buSzPct val="80000"/>
                <a:buFontTx/>
                <a:buBlip>
                  <a:blip r:embed="rId5"/>
                </a:buBlip>
                <a:defRPr sz="2800" b="0" i="0" kern="1200">
                  <a:solidFill>
                    <a:schemeClr val="tx1"/>
                  </a:solidFill>
                  <a:latin typeface="Nimbus Sans" pitchFamily="2" charset="77"/>
                  <a:ea typeface="Nanum Myeongjo" panose="02020603020101020101" pitchFamily="18" charset="-127"/>
                  <a:cs typeface="Times New Roman" panose="02020603050405020304" pitchFamily="18" charset="0"/>
                </a:defRPr>
              </a:lvl1pPr>
              <a:lvl2pPr marL="685800" indent="-228600" algn="l" defTabSz="914400" rtl="0" eaLnBrk="1" latinLnBrk="0" hangingPunct="1">
                <a:lnSpc>
                  <a:spcPct val="90000"/>
                </a:lnSpc>
                <a:spcBef>
                  <a:spcPts val="500"/>
                </a:spcBef>
                <a:buSzPct val="80000"/>
                <a:buFontTx/>
                <a:buBlip>
                  <a:blip r:embed="rId5"/>
                </a:buBlip>
                <a:defRPr sz="2400" b="0" i="0" kern="1200">
                  <a:solidFill>
                    <a:schemeClr val="tx1"/>
                  </a:solidFill>
                  <a:latin typeface="Nimbus Sans" pitchFamily="2" charset="77"/>
                  <a:ea typeface="Nanum Myeongjo" panose="02020603020101020101" pitchFamily="18" charset="-127"/>
                  <a:cs typeface="Times New Roman" panose="02020603050405020304" pitchFamily="18" charset="0"/>
                </a:defRPr>
              </a:lvl2pPr>
              <a:lvl3pPr marL="1143000" indent="-228600" algn="l" defTabSz="914400" rtl="0" eaLnBrk="1" latinLnBrk="0" hangingPunct="1">
                <a:lnSpc>
                  <a:spcPct val="90000"/>
                </a:lnSpc>
                <a:spcBef>
                  <a:spcPts val="500"/>
                </a:spcBef>
                <a:buSzPct val="80000"/>
                <a:buFontTx/>
                <a:buBlip>
                  <a:blip r:embed="rId5"/>
                </a:buBlip>
                <a:defRPr sz="2000" b="0" i="0" kern="1200">
                  <a:solidFill>
                    <a:schemeClr val="tx1"/>
                  </a:solidFill>
                  <a:latin typeface="Nimbus Sans" pitchFamily="2" charset="77"/>
                  <a:ea typeface="Nanum Myeongjo" panose="02020603020101020101" pitchFamily="18" charset="-127"/>
                  <a:cs typeface="Times New Roman" panose="02020603050405020304" pitchFamily="18" charset="0"/>
                </a:defRPr>
              </a:lvl3pPr>
              <a:lvl4pPr marL="1600200" indent="-228600" algn="l" defTabSz="914400" rtl="0" eaLnBrk="1" latinLnBrk="0" hangingPunct="1">
                <a:lnSpc>
                  <a:spcPct val="90000"/>
                </a:lnSpc>
                <a:spcBef>
                  <a:spcPts val="500"/>
                </a:spcBef>
                <a:buSzPct val="80000"/>
                <a:buFontTx/>
                <a:buBlip>
                  <a:blip r:embed="rId5"/>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4pPr>
              <a:lvl5pPr marL="2057400" indent="-228600" algn="l" defTabSz="914400" rtl="0" eaLnBrk="1" latinLnBrk="0" hangingPunct="1">
                <a:lnSpc>
                  <a:spcPct val="90000"/>
                </a:lnSpc>
                <a:spcBef>
                  <a:spcPts val="500"/>
                </a:spcBef>
                <a:buSzPct val="80000"/>
                <a:buFontTx/>
                <a:buBlip>
                  <a:blip r:embed="rId5"/>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100000"/>
                <a:buNone/>
              </a:pPr>
              <a:r>
                <a:rPr lang="nl-NL" sz="3500" dirty="0">
                  <a:solidFill>
                    <a:srgbClr val="D86031"/>
                  </a:solidFill>
                  <a:latin typeface="PraterSansPro" panose="020B0504020101020102" charset="0"/>
                  <a:cs typeface="PraterSansPro" panose="020B0504020101020102" charset="0"/>
                </a:rPr>
                <a:t>Gesprek</a:t>
              </a:r>
              <a:endParaRPr lang="nl-NL" sz="3500" dirty="0"/>
            </a:p>
            <a:p>
              <a:pPr marL="0" lvl="0" indent="0">
                <a:buNone/>
              </a:pPr>
              <a:r>
                <a:rPr lang="nl-NL" dirty="0"/>
                <a:t>Wat is er nodig om door de Deur naar binnen te gaan? De tabernakel is er niet meer, hoe kun je door de Heere Jezus toch binnenkomen? </a:t>
              </a:r>
            </a:p>
          </p:txBody>
        </p:sp>
      </p:grpSp>
    </p:spTree>
    <p:extLst>
      <p:ext uri="{BB962C8B-B14F-4D97-AF65-F5344CB8AC3E}">
        <p14:creationId xmlns:p14="http://schemas.microsoft.com/office/powerpoint/2010/main" val="1443897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ep 2">
            <a:extLst>
              <a:ext uri="{FF2B5EF4-FFF2-40B4-BE49-F238E27FC236}">
                <a16:creationId xmlns:a16="http://schemas.microsoft.com/office/drawing/2014/main" id="{897A93AC-1CE8-324C-86AE-A9CC0EE81F87}"/>
              </a:ext>
            </a:extLst>
          </p:cNvPr>
          <p:cNvGrpSpPr/>
          <p:nvPr/>
        </p:nvGrpSpPr>
        <p:grpSpPr>
          <a:xfrm>
            <a:off x="2217312" y="1771078"/>
            <a:ext cx="7757377" cy="3315844"/>
            <a:chOff x="2217312" y="1754127"/>
            <a:chExt cx="7757377" cy="3315844"/>
          </a:xfrm>
        </p:grpSpPr>
        <p:pic>
          <p:nvPicPr>
            <p:cNvPr id="8" name="Afbeelding 7">
              <a:extLst>
                <a:ext uri="{FF2B5EF4-FFF2-40B4-BE49-F238E27FC236}">
                  <a16:creationId xmlns:a16="http://schemas.microsoft.com/office/drawing/2014/main" id="{B6BEF38C-AED5-684D-AB25-1DB26126B3D1}"/>
                </a:ext>
              </a:extLst>
            </p:cNvPr>
            <p:cNvPicPr>
              <a:picLocks noChangeAspect="1"/>
            </p:cNvPicPr>
            <p:nvPr/>
          </p:nvPicPr>
          <p:blipFill rotWithShape="1">
            <a:blip r:embed="rId3">
              <a:extLst>
                <a:ext uri="{28A0092B-C50C-407E-A947-70E740481C1C}">
                  <a14:useLocalDpi xmlns:a14="http://schemas.microsoft.com/office/drawing/2010/main" val="0"/>
                </a:ext>
              </a:extLst>
            </a:blip>
            <a:srcRect l="18248" t="58519" r="18357" b="30085"/>
            <a:stretch/>
          </p:blipFill>
          <p:spPr>
            <a:xfrm>
              <a:off x="2251690" y="4284939"/>
              <a:ext cx="7722999" cy="785032"/>
            </a:xfrm>
            <a:prstGeom prst="rect">
              <a:avLst/>
            </a:prstGeom>
          </p:spPr>
        </p:pic>
        <p:sp>
          <p:nvSpPr>
            <p:cNvPr id="16" name="Rechthoek 15">
              <a:extLst>
                <a:ext uri="{FF2B5EF4-FFF2-40B4-BE49-F238E27FC236}">
                  <a16:creationId xmlns:a16="http://schemas.microsoft.com/office/drawing/2014/main" id="{FC6E8429-9BDF-7C42-86C9-0BD7887ADD04}"/>
                </a:ext>
              </a:extLst>
            </p:cNvPr>
            <p:cNvSpPr/>
            <p:nvPr/>
          </p:nvSpPr>
          <p:spPr>
            <a:xfrm>
              <a:off x="2248308" y="3236118"/>
              <a:ext cx="7726381" cy="1415983"/>
            </a:xfrm>
            <a:prstGeom prst="rect">
              <a:avLst/>
            </a:prstGeom>
            <a:solidFill>
              <a:srgbClr val="EDEB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7" name="Afbeelding 16">
              <a:extLst>
                <a:ext uri="{FF2B5EF4-FFF2-40B4-BE49-F238E27FC236}">
                  <a16:creationId xmlns:a16="http://schemas.microsoft.com/office/drawing/2014/main" id="{5CB5C77B-402F-B447-88F0-F0501ABC4E82}"/>
                </a:ext>
              </a:extLst>
            </p:cNvPr>
            <p:cNvPicPr>
              <a:picLocks noChangeAspect="1"/>
            </p:cNvPicPr>
            <p:nvPr/>
          </p:nvPicPr>
          <p:blipFill rotWithShape="1">
            <a:blip r:embed="rId4">
              <a:extLst>
                <a:ext uri="{28A0092B-C50C-407E-A947-70E740481C1C}">
                  <a14:useLocalDpi xmlns:a14="http://schemas.microsoft.com/office/drawing/2010/main" val="0"/>
                </a:ext>
              </a:extLst>
            </a:blip>
            <a:srcRect l="18130" t="30108" r="18321" b="43570"/>
            <a:stretch/>
          </p:blipFill>
          <p:spPr>
            <a:xfrm>
              <a:off x="2217312" y="1754127"/>
              <a:ext cx="7757377" cy="1807454"/>
            </a:xfrm>
            <a:prstGeom prst="rect">
              <a:avLst/>
            </a:prstGeom>
          </p:spPr>
        </p:pic>
        <p:sp>
          <p:nvSpPr>
            <p:cNvPr id="20" name="Ondertitel 2">
              <a:extLst>
                <a:ext uri="{FF2B5EF4-FFF2-40B4-BE49-F238E27FC236}">
                  <a16:creationId xmlns:a16="http://schemas.microsoft.com/office/drawing/2014/main" id="{19EF597C-BD3B-6B41-B9FB-FEF2F5EF3C3C}"/>
                </a:ext>
              </a:extLst>
            </p:cNvPr>
            <p:cNvSpPr txBox="1">
              <a:spLocks/>
            </p:cNvSpPr>
            <p:nvPr/>
          </p:nvSpPr>
          <p:spPr>
            <a:xfrm>
              <a:off x="2457454" y="2560548"/>
              <a:ext cx="6714255" cy="1718632"/>
            </a:xfrm>
            <a:prstGeom prst="rect">
              <a:avLst/>
            </a:prstGeom>
          </p:spPr>
          <p:txBody>
            <a:bodyPr/>
            <a:lstStyle>
              <a:lvl1pPr marL="228600" indent="-228600" algn="l" defTabSz="914400" rtl="0" eaLnBrk="1" latinLnBrk="0" hangingPunct="1">
                <a:lnSpc>
                  <a:spcPct val="90000"/>
                </a:lnSpc>
                <a:spcBef>
                  <a:spcPts val="1000"/>
                </a:spcBef>
                <a:buSzPct val="80000"/>
                <a:buFontTx/>
                <a:buBlip>
                  <a:blip r:embed="rId5"/>
                </a:buBlip>
                <a:defRPr sz="2800" b="0" i="0" kern="1200">
                  <a:solidFill>
                    <a:schemeClr val="tx1"/>
                  </a:solidFill>
                  <a:latin typeface="Nimbus Sans" pitchFamily="2" charset="77"/>
                  <a:ea typeface="Nanum Myeongjo" panose="02020603020101020101" pitchFamily="18" charset="-127"/>
                  <a:cs typeface="Times New Roman" panose="02020603050405020304" pitchFamily="18" charset="0"/>
                </a:defRPr>
              </a:lvl1pPr>
              <a:lvl2pPr marL="685800" indent="-228600" algn="l" defTabSz="914400" rtl="0" eaLnBrk="1" latinLnBrk="0" hangingPunct="1">
                <a:lnSpc>
                  <a:spcPct val="90000"/>
                </a:lnSpc>
                <a:spcBef>
                  <a:spcPts val="500"/>
                </a:spcBef>
                <a:buSzPct val="80000"/>
                <a:buFontTx/>
                <a:buBlip>
                  <a:blip r:embed="rId5"/>
                </a:buBlip>
                <a:defRPr sz="2400" b="0" i="0" kern="1200">
                  <a:solidFill>
                    <a:schemeClr val="tx1"/>
                  </a:solidFill>
                  <a:latin typeface="Nimbus Sans" pitchFamily="2" charset="77"/>
                  <a:ea typeface="Nanum Myeongjo" panose="02020603020101020101" pitchFamily="18" charset="-127"/>
                  <a:cs typeface="Times New Roman" panose="02020603050405020304" pitchFamily="18" charset="0"/>
                </a:defRPr>
              </a:lvl2pPr>
              <a:lvl3pPr marL="1143000" indent="-228600" algn="l" defTabSz="914400" rtl="0" eaLnBrk="1" latinLnBrk="0" hangingPunct="1">
                <a:lnSpc>
                  <a:spcPct val="90000"/>
                </a:lnSpc>
                <a:spcBef>
                  <a:spcPts val="500"/>
                </a:spcBef>
                <a:buSzPct val="80000"/>
                <a:buFontTx/>
                <a:buBlip>
                  <a:blip r:embed="rId5"/>
                </a:buBlip>
                <a:defRPr sz="2000" b="0" i="0" kern="1200">
                  <a:solidFill>
                    <a:schemeClr val="tx1"/>
                  </a:solidFill>
                  <a:latin typeface="Nimbus Sans" pitchFamily="2" charset="77"/>
                  <a:ea typeface="Nanum Myeongjo" panose="02020603020101020101" pitchFamily="18" charset="-127"/>
                  <a:cs typeface="Times New Roman" panose="02020603050405020304" pitchFamily="18" charset="0"/>
                </a:defRPr>
              </a:lvl3pPr>
              <a:lvl4pPr marL="1600200" indent="-228600" algn="l" defTabSz="914400" rtl="0" eaLnBrk="1" latinLnBrk="0" hangingPunct="1">
                <a:lnSpc>
                  <a:spcPct val="90000"/>
                </a:lnSpc>
                <a:spcBef>
                  <a:spcPts val="500"/>
                </a:spcBef>
                <a:buSzPct val="80000"/>
                <a:buFontTx/>
                <a:buBlip>
                  <a:blip r:embed="rId5"/>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4pPr>
              <a:lvl5pPr marL="2057400" indent="-228600" algn="l" defTabSz="914400" rtl="0" eaLnBrk="1" latinLnBrk="0" hangingPunct="1">
                <a:lnSpc>
                  <a:spcPct val="90000"/>
                </a:lnSpc>
                <a:spcBef>
                  <a:spcPts val="500"/>
                </a:spcBef>
                <a:buSzPct val="80000"/>
                <a:buFontTx/>
                <a:buBlip>
                  <a:blip r:embed="rId5"/>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100000"/>
                <a:buNone/>
              </a:pPr>
              <a:r>
                <a:rPr lang="nl-NL" sz="3500" dirty="0">
                  <a:solidFill>
                    <a:srgbClr val="D86031"/>
                  </a:solidFill>
                  <a:latin typeface="PraterSansPro" panose="020B0504020101020102" charset="0"/>
                  <a:cs typeface="PraterSansPro" panose="020B0504020101020102" charset="0"/>
                </a:rPr>
                <a:t>Gesprek</a:t>
              </a:r>
              <a:endParaRPr lang="nl-NL" sz="3500" dirty="0"/>
            </a:p>
            <a:p>
              <a:pPr marL="0" lvl="0" indent="0">
                <a:buNone/>
              </a:pPr>
              <a:r>
                <a:rPr lang="nl-NL" dirty="0"/>
                <a:t>Wat hebben de offers binnen in de tabernakel te maken met de Heere Jezus?</a:t>
              </a:r>
            </a:p>
          </p:txBody>
        </p:sp>
      </p:grpSp>
    </p:spTree>
    <p:extLst>
      <p:ext uri="{BB962C8B-B14F-4D97-AF65-F5344CB8AC3E}">
        <p14:creationId xmlns:p14="http://schemas.microsoft.com/office/powerpoint/2010/main" val="3439615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338FBB04-1755-5D4E-8A6E-BFE33107BD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979" y="1884383"/>
            <a:ext cx="8090788" cy="4680754"/>
          </a:xfrm>
          <a:prstGeom prst="rect">
            <a:avLst/>
          </a:prstGeom>
        </p:spPr>
      </p:pic>
      <p:sp>
        <p:nvSpPr>
          <p:cNvPr id="5" name="Rechthoek 4">
            <a:extLst>
              <a:ext uri="{FF2B5EF4-FFF2-40B4-BE49-F238E27FC236}">
                <a16:creationId xmlns:a16="http://schemas.microsoft.com/office/drawing/2014/main" id="{58C7C482-1ED4-914F-9719-A56B52C7229A}"/>
              </a:ext>
            </a:extLst>
          </p:cNvPr>
          <p:cNvSpPr/>
          <p:nvPr/>
        </p:nvSpPr>
        <p:spPr>
          <a:xfrm>
            <a:off x="4516200" y="2487482"/>
            <a:ext cx="6747753" cy="776580"/>
          </a:xfrm>
          <a:prstGeom prst="rect">
            <a:avLst/>
          </a:prstGeom>
          <a:solidFill>
            <a:srgbClr val="EDEB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9" name="Afbeelding 8">
            <a:extLst>
              <a:ext uri="{FF2B5EF4-FFF2-40B4-BE49-F238E27FC236}">
                <a16:creationId xmlns:a16="http://schemas.microsoft.com/office/drawing/2014/main" id="{923A7F14-5832-C74B-81E2-CD65112CDE24}"/>
              </a:ext>
            </a:extLst>
          </p:cNvPr>
          <p:cNvPicPr>
            <a:picLocks noChangeAspect="1"/>
          </p:cNvPicPr>
          <p:nvPr/>
        </p:nvPicPr>
        <p:blipFill rotWithShape="1">
          <a:blip r:embed="rId4">
            <a:extLst>
              <a:ext uri="{28A0092B-C50C-407E-A947-70E740481C1C}">
                <a14:useLocalDpi xmlns:a14="http://schemas.microsoft.com/office/drawing/2010/main" val="0"/>
              </a:ext>
            </a:extLst>
          </a:blip>
          <a:srcRect l="18438" t="26023" r="18245" b="43765"/>
          <a:stretch/>
        </p:blipFill>
        <p:spPr>
          <a:xfrm>
            <a:off x="4516200" y="676420"/>
            <a:ext cx="6747753" cy="1811061"/>
          </a:xfrm>
          <a:prstGeom prst="rect">
            <a:avLst/>
          </a:prstGeom>
        </p:spPr>
      </p:pic>
      <p:pic>
        <p:nvPicPr>
          <p:cNvPr id="8" name="Afbeelding 7">
            <a:extLst>
              <a:ext uri="{FF2B5EF4-FFF2-40B4-BE49-F238E27FC236}">
                <a16:creationId xmlns:a16="http://schemas.microsoft.com/office/drawing/2014/main" id="{18D37869-B785-2047-B92A-EB453254523D}"/>
              </a:ext>
            </a:extLst>
          </p:cNvPr>
          <p:cNvPicPr>
            <a:picLocks noChangeAspect="1"/>
          </p:cNvPicPr>
          <p:nvPr/>
        </p:nvPicPr>
        <p:blipFill rotWithShape="1">
          <a:blip r:embed="rId5">
            <a:extLst>
              <a:ext uri="{28A0092B-C50C-407E-A947-70E740481C1C}">
                <a14:useLocalDpi xmlns:a14="http://schemas.microsoft.com/office/drawing/2010/main" val="0"/>
              </a:ext>
            </a:extLst>
          </a:blip>
          <a:srcRect l="18248" t="58519" r="18357" b="30085"/>
          <a:stretch/>
        </p:blipFill>
        <p:spPr>
          <a:xfrm>
            <a:off x="4516200" y="3053049"/>
            <a:ext cx="6747753" cy="685900"/>
          </a:xfrm>
          <a:prstGeom prst="rect">
            <a:avLst/>
          </a:prstGeom>
        </p:spPr>
      </p:pic>
      <p:sp>
        <p:nvSpPr>
          <p:cNvPr id="10" name="Ondertitel 2">
            <a:extLst>
              <a:ext uri="{FF2B5EF4-FFF2-40B4-BE49-F238E27FC236}">
                <a16:creationId xmlns:a16="http://schemas.microsoft.com/office/drawing/2014/main" id="{4CC11D51-954F-B14A-BF84-8879939F5AA6}"/>
              </a:ext>
            </a:extLst>
          </p:cNvPr>
          <p:cNvSpPr txBox="1">
            <a:spLocks/>
          </p:cNvSpPr>
          <p:nvPr/>
        </p:nvSpPr>
        <p:spPr>
          <a:xfrm>
            <a:off x="4694478" y="1712486"/>
            <a:ext cx="6388062" cy="2216092"/>
          </a:xfrm>
          <a:prstGeom prst="rect">
            <a:avLst/>
          </a:prstGeom>
        </p:spPr>
        <p:txBody>
          <a:bodyPr/>
          <a:lstStyle>
            <a:lvl1pPr marL="228600" indent="-228600" algn="l" defTabSz="914400" rtl="0" eaLnBrk="1" latinLnBrk="0" hangingPunct="1">
              <a:lnSpc>
                <a:spcPct val="90000"/>
              </a:lnSpc>
              <a:spcBef>
                <a:spcPts val="1000"/>
              </a:spcBef>
              <a:buSzPct val="80000"/>
              <a:buFontTx/>
              <a:buBlip>
                <a:blip r:embed="rId6"/>
              </a:buBlip>
              <a:defRPr sz="2800" b="0" i="0" kern="1200">
                <a:solidFill>
                  <a:schemeClr val="tx1"/>
                </a:solidFill>
                <a:latin typeface="Nimbus Sans" pitchFamily="2" charset="77"/>
                <a:ea typeface="Nanum Myeongjo" panose="02020603020101020101" pitchFamily="18" charset="-127"/>
                <a:cs typeface="Times New Roman" panose="02020603050405020304" pitchFamily="18" charset="0"/>
              </a:defRPr>
            </a:lvl1pPr>
            <a:lvl2pPr marL="685800" indent="-228600" algn="l" defTabSz="914400" rtl="0" eaLnBrk="1" latinLnBrk="0" hangingPunct="1">
              <a:lnSpc>
                <a:spcPct val="90000"/>
              </a:lnSpc>
              <a:spcBef>
                <a:spcPts val="500"/>
              </a:spcBef>
              <a:buSzPct val="80000"/>
              <a:buFontTx/>
              <a:buBlip>
                <a:blip r:embed="rId6"/>
              </a:buBlip>
              <a:defRPr sz="2400" b="0" i="0" kern="1200">
                <a:solidFill>
                  <a:schemeClr val="tx1"/>
                </a:solidFill>
                <a:latin typeface="Nimbus Sans" pitchFamily="2" charset="77"/>
                <a:ea typeface="Nanum Myeongjo" panose="02020603020101020101" pitchFamily="18" charset="-127"/>
                <a:cs typeface="Times New Roman" panose="02020603050405020304" pitchFamily="18" charset="0"/>
              </a:defRPr>
            </a:lvl2pPr>
            <a:lvl3pPr marL="1143000" indent="-228600" algn="l" defTabSz="914400" rtl="0" eaLnBrk="1" latinLnBrk="0" hangingPunct="1">
              <a:lnSpc>
                <a:spcPct val="90000"/>
              </a:lnSpc>
              <a:spcBef>
                <a:spcPts val="500"/>
              </a:spcBef>
              <a:buSzPct val="80000"/>
              <a:buFontTx/>
              <a:buBlip>
                <a:blip r:embed="rId6"/>
              </a:buBlip>
              <a:defRPr sz="2000" b="0" i="0" kern="1200">
                <a:solidFill>
                  <a:schemeClr val="tx1"/>
                </a:solidFill>
                <a:latin typeface="Nimbus Sans" pitchFamily="2" charset="77"/>
                <a:ea typeface="Nanum Myeongjo" panose="02020603020101020101" pitchFamily="18" charset="-127"/>
                <a:cs typeface="Times New Roman" panose="02020603050405020304" pitchFamily="18" charset="0"/>
              </a:defRPr>
            </a:lvl3pPr>
            <a:lvl4pPr marL="1600200" indent="-228600" algn="l" defTabSz="914400" rtl="0" eaLnBrk="1" latinLnBrk="0" hangingPunct="1">
              <a:lnSpc>
                <a:spcPct val="90000"/>
              </a:lnSpc>
              <a:spcBef>
                <a:spcPts val="500"/>
              </a:spcBef>
              <a:buSzPct val="80000"/>
              <a:buFontTx/>
              <a:buBlip>
                <a:blip r:embed="rId6"/>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4pPr>
            <a:lvl5pPr marL="2057400" indent="-228600" algn="l" defTabSz="914400" rtl="0" eaLnBrk="1" latinLnBrk="0" hangingPunct="1">
              <a:lnSpc>
                <a:spcPct val="90000"/>
              </a:lnSpc>
              <a:spcBef>
                <a:spcPts val="500"/>
              </a:spcBef>
              <a:buSzPct val="80000"/>
              <a:buFontTx/>
              <a:buBlip>
                <a:blip r:embed="rId6"/>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100000"/>
              <a:buNone/>
            </a:pPr>
            <a:r>
              <a:rPr lang="nl-NL" sz="3500" dirty="0">
                <a:solidFill>
                  <a:srgbClr val="D86031"/>
                </a:solidFill>
                <a:latin typeface="PraterSansPro" panose="020B0504020101020102" charset="0"/>
                <a:cs typeface="PraterSansPro" panose="020B0504020101020102" charset="0"/>
              </a:rPr>
              <a:t>Gesprek</a:t>
            </a:r>
            <a:endParaRPr lang="nl-NL" sz="3500" dirty="0"/>
          </a:p>
          <a:p>
            <a:pPr marL="0" lvl="0" indent="0">
              <a:buNone/>
            </a:pPr>
            <a:r>
              <a:rPr lang="nl-NL" dirty="0"/>
              <a:t>Kijk nog eens naar de afbeelding. Zet eens een kruisje. Waar sta je zelf? </a:t>
            </a:r>
          </a:p>
        </p:txBody>
      </p:sp>
    </p:spTree>
    <p:extLst>
      <p:ext uri="{BB962C8B-B14F-4D97-AF65-F5344CB8AC3E}">
        <p14:creationId xmlns:p14="http://schemas.microsoft.com/office/powerpoint/2010/main" val="390357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ep 2">
            <a:extLst>
              <a:ext uri="{FF2B5EF4-FFF2-40B4-BE49-F238E27FC236}">
                <a16:creationId xmlns:a16="http://schemas.microsoft.com/office/drawing/2014/main" id="{BFC74EB0-3534-4548-B85C-888101BF9916}"/>
              </a:ext>
            </a:extLst>
          </p:cNvPr>
          <p:cNvGrpSpPr/>
          <p:nvPr/>
        </p:nvGrpSpPr>
        <p:grpSpPr>
          <a:xfrm>
            <a:off x="2217312" y="999987"/>
            <a:ext cx="7757377" cy="4858027"/>
            <a:chOff x="2217312" y="1015693"/>
            <a:chExt cx="7757377" cy="4858027"/>
          </a:xfrm>
        </p:grpSpPr>
        <p:pic>
          <p:nvPicPr>
            <p:cNvPr id="8" name="Afbeelding 7">
              <a:extLst>
                <a:ext uri="{FF2B5EF4-FFF2-40B4-BE49-F238E27FC236}">
                  <a16:creationId xmlns:a16="http://schemas.microsoft.com/office/drawing/2014/main" id="{296F85B8-E525-2343-B091-0BFADE1D5528}"/>
                </a:ext>
              </a:extLst>
            </p:cNvPr>
            <p:cNvPicPr>
              <a:picLocks noChangeAspect="1"/>
            </p:cNvPicPr>
            <p:nvPr/>
          </p:nvPicPr>
          <p:blipFill rotWithShape="1">
            <a:blip r:embed="rId3">
              <a:extLst>
                <a:ext uri="{28A0092B-C50C-407E-A947-70E740481C1C}">
                  <a14:useLocalDpi xmlns:a14="http://schemas.microsoft.com/office/drawing/2010/main" val="0"/>
                </a:ext>
              </a:extLst>
            </a:blip>
            <a:srcRect l="18248" t="58519" r="18357" b="30085"/>
            <a:stretch/>
          </p:blipFill>
          <p:spPr>
            <a:xfrm>
              <a:off x="2251690" y="5088688"/>
              <a:ext cx="7722999" cy="785032"/>
            </a:xfrm>
            <a:prstGeom prst="rect">
              <a:avLst/>
            </a:prstGeom>
          </p:spPr>
        </p:pic>
        <p:grpSp>
          <p:nvGrpSpPr>
            <p:cNvPr id="15" name="Groep 14">
              <a:extLst>
                <a:ext uri="{FF2B5EF4-FFF2-40B4-BE49-F238E27FC236}">
                  <a16:creationId xmlns:a16="http://schemas.microsoft.com/office/drawing/2014/main" id="{A13205C9-6783-F340-983F-C5DA0FCF2EBD}"/>
                </a:ext>
              </a:extLst>
            </p:cNvPr>
            <p:cNvGrpSpPr/>
            <p:nvPr/>
          </p:nvGrpSpPr>
          <p:grpSpPr>
            <a:xfrm>
              <a:off x="2217312" y="1015693"/>
              <a:ext cx="7757377" cy="4217182"/>
              <a:chOff x="2201216" y="1999567"/>
              <a:chExt cx="7757377" cy="4217182"/>
            </a:xfrm>
          </p:grpSpPr>
          <p:sp>
            <p:nvSpPr>
              <p:cNvPr id="16" name="Rechthoek 15">
                <a:extLst>
                  <a:ext uri="{FF2B5EF4-FFF2-40B4-BE49-F238E27FC236}">
                    <a16:creationId xmlns:a16="http://schemas.microsoft.com/office/drawing/2014/main" id="{FC6E8429-9BDF-7C42-86C9-0BD7887ADD04}"/>
                  </a:ext>
                </a:extLst>
              </p:cNvPr>
              <p:cNvSpPr/>
              <p:nvPr/>
            </p:nvSpPr>
            <p:spPr>
              <a:xfrm>
                <a:off x="2232212" y="3481558"/>
                <a:ext cx="7726381" cy="2735191"/>
              </a:xfrm>
              <a:prstGeom prst="rect">
                <a:avLst/>
              </a:prstGeom>
              <a:solidFill>
                <a:srgbClr val="EDEB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7" name="Afbeelding 16">
                <a:extLst>
                  <a:ext uri="{FF2B5EF4-FFF2-40B4-BE49-F238E27FC236}">
                    <a16:creationId xmlns:a16="http://schemas.microsoft.com/office/drawing/2014/main" id="{5CB5C77B-402F-B447-88F0-F0501ABC4E82}"/>
                  </a:ext>
                </a:extLst>
              </p:cNvPr>
              <p:cNvPicPr>
                <a:picLocks noChangeAspect="1"/>
              </p:cNvPicPr>
              <p:nvPr/>
            </p:nvPicPr>
            <p:blipFill rotWithShape="1">
              <a:blip r:embed="rId4">
                <a:extLst>
                  <a:ext uri="{28A0092B-C50C-407E-A947-70E740481C1C}">
                    <a14:useLocalDpi xmlns:a14="http://schemas.microsoft.com/office/drawing/2010/main" val="0"/>
                  </a:ext>
                </a:extLst>
              </a:blip>
              <a:srcRect l="18130" t="30108" r="18321" b="43570"/>
              <a:stretch/>
            </p:blipFill>
            <p:spPr>
              <a:xfrm>
                <a:off x="2201216" y="1999567"/>
                <a:ext cx="7757377" cy="1807454"/>
              </a:xfrm>
              <a:prstGeom prst="rect">
                <a:avLst/>
              </a:prstGeom>
            </p:spPr>
          </p:pic>
        </p:grpSp>
        <p:sp>
          <p:nvSpPr>
            <p:cNvPr id="20" name="Ondertitel 2">
              <a:extLst>
                <a:ext uri="{FF2B5EF4-FFF2-40B4-BE49-F238E27FC236}">
                  <a16:creationId xmlns:a16="http://schemas.microsoft.com/office/drawing/2014/main" id="{19EF597C-BD3B-6B41-B9FB-FEF2F5EF3C3C}"/>
                </a:ext>
              </a:extLst>
            </p:cNvPr>
            <p:cNvSpPr txBox="1">
              <a:spLocks/>
            </p:cNvSpPr>
            <p:nvPr/>
          </p:nvSpPr>
          <p:spPr>
            <a:xfrm>
              <a:off x="2457454" y="1822114"/>
              <a:ext cx="6714255" cy="3272216"/>
            </a:xfrm>
            <a:prstGeom prst="rect">
              <a:avLst/>
            </a:prstGeom>
          </p:spPr>
          <p:txBody>
            <a:bodyPr/>
            <a:lstStyle>
              <a:lvl1pPr marL="228600" indent="-228600" algn="l" defTabSz="914400" rtl="0" eaLnBrk="1" latinLnBrk="0" hangingPunct="1">
                <a:lnSpc>
                  <a:spcPct val="90000"/>
                </a:lnSpc>
                <a:spcBef>
                  <a:spcPts val="1000"/>
                </a:spcBef>
                <a:buSzPct val="80000"/>
                <a:buFontTx/>
                <a:buBlip>
                  <a:blip r:embed="rId5"/>
                </a:buBlip>
                <a:defRPr sz="2800" b="0" i="0" kern="1200">
                  <a:solidFill>
                    <a:schemeClr val="tx1"/>
                  </a:solidFill>
                  <a:latin typeface="Nimbus Sans" pitchFamily="2" charset="77"/>
                  <a:ea typeface="Nanum Myeongjo" panose="02020603020101020101" pitchFamily="18" charset="-127"/>
                  <a:cs typeface="Times New Roman" panose="02020603050405020304" pitchFamily="18" charset="0"/>
                </a:defRPr>
              </a:lvl1pPr>
              <a:lvl2pPr marL="685800" indent="-228600" algn="l" defTabSz="914400" rtl="0" eaLnBrk="1" latinLnBrk="0" hangingPunct="1">
                <a:lnSpc>
                  <a:spcPct val="90000"/>
                </a:lnSpc>
                <a:spcBef>
                  <a:spcPts val="500"/>
                </a:spcBef>
                <a:buSzPct val="80000"/>
                <a:buFontTx/>
                <a:buBlip>
                  <a:blip r:embed="rId5"/>
                </a:buBlip>
                <a:defRPr sz="2400" b="0" i="0" kern="1200">
                  <a:solidFill>
                    <a:schemeClr val="tx1"/>
                  </a:solidFill>
                  <a:latin typeface="Nimbus Sans" pitchFamily="2" charset="77"/>
                  <a:ea typeface="Nanum Myeongjo" panose="02020603020101020101" pitchFamily="18" charset="-127"/>
                  <a:cs typeface="Times New Roman" panose="02020603050405020304" pitchFamily="18" charset="0"/>
                </a:defRPr>
              </a:lvl2pPr>
              <a:lvl3pPr marL="1143000" indent="-228600" algn="l" defTabSz="914400" rtl="0" eaLnBrk="1" latinLnBrk="0" hangingPunct="1">
                <a:lnSpc>
                  <a:spcPct val="90000"/>
                </a:lnSpc>
                <a:spcBef>
                  <a:spcPts val="500"/>
                </a:spcBef>
                <a:buSzPct val="80000"/>
                <a:buFontTx/>
                <a:buBlip>
                  <a:blip r:embed="rId5"/>
                </a:buBlip>
                <a:defRPr sz="2000" b="0" i="0" kern="1200">
                  <a:solidFill>
                    <a:schemeClr val="tx1"/>
                  </a:solidFill>
                  <a:latin typeface="Nimbus Sans" pitchFamily="2" charset="77"/>
                  <a:ea typeface="Nanum Myeongjo" panose="02020603020101020101" pitchFamily="18" charset="-127"/>
                  <a:cs typeface="Times New Roman" panose="02020603050405020304" pitchFamily="18" charset="0"/>
                </a:defRPr>
              </a:lvl3pPr>
              <a:lvl4pPr marL="1600200" indent="-228600" algn="l" defTabSz="914400" rtl="0" eaLnBrk="1" latinLnBrk="0" hangingPunct="1">
                <a:lnSpc>
                  <a:spcPct val="90000"/>
                </a:lnSpc>
                <a:spcBef>
                  <a:spcPts val="500"/>
                </a:spcBef>
                <a:buSzPct val="80000"/>
                <a:buFontTx/>
                <a:buBlip>
                  <a:blip r:embed="rId5"/>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4pPr>
              <a:lvl5pPr marL="2057400" indent="-228600" algn="l" defTabSz="914400" rtl="0" eaLnBrk="1" latinLnBrk="0" hangingPunct="1">
                <a:lnSpc>
                  <a:spcPct val="90000"/>
                </a:lnSpc>
                <a:spcBef>
                  <a:spcPts val="500"/>
                </a:spcBef>
                <a:buSzPct val="80000"/>
                <a:buFontTx/>
                <a:buBlip>
                  <a:blip r:embed="rId5"/>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100000"/>
                <a:buNone/>
              </a:pPr>
              <a:r>
                <a:rPr lang="nl-NL" sz="3500" dirty="0">
                  <a:solidFill>
                    <a:srgbClr val="D86031"/>
                  </a:solidFill>
                  <a:latin typeface="PraterSansPro" panose="020B0504020101020102" charset="0"/>
                  <a:cs typeface="PraterSansPro" panose="020B0504020101020102" charset="0"/>
                </a:rPr>
                <a:t>Gesprek</a:t>
              </a:r>
              <a:endParaRPr lang="nl-NL" sz="3500" dirty="0"/>
            </a:p>
            <a:p>
              <a:pPr marL="0" lvl="0" indent="0">
                <a:buNone/>
              </a:pPr>
              <a:r>
                <a:rPr lang="nl-NL" dirty="0"/>
                <a:t>Misschien vind je het best een spannende vraag: Waar sta je zelf? Praat er met elkaar over. Het is niet raar als je wat zenuwachtig bent voor zo’n ontmoeting. Als het spreken met de koning al eng is, hoe eng is dan de ontmoeting met de Koning der koningen? </a:t>
              </a:r>
            </a:p>
          </p:txBody>
        </p:sp>
      </p:grpSp>
    </p:spTree>
    <p:extLst>
      <p:ext uri="{BB962C8B-B14F-4D97-AF65-F5344CB8AC3E}">
        <p14:creationId xmlns:p14="http://schemas.microsoft.com/office/powerpoint/2010/main" val="552342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371F7BC0-57B7-4643-A6FB-9D689F9887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9861" y="0"/>
            <a:ext cx="13107800" cy="6858000"/>
          </a:xfrm>
          <a:prstGeom prst="rect">
            <a:avLst/>
          </a:prstGeom>
        </p:spPr>
      </p:pic>
      <p:pic>
        <p:nvPicPr>
          <p:cNvPr id="5" name="Afbeelding 4">
            <a:extLst>
              <a:ext uri="{FF2B5EF4-FFF2-40B4-BE49-F238E27FC236}">
                <a16:creationId xmlns:a16="http://schemas.microsoft.com/office/drawing/2014/main" id="{D84C54AA-61FA-4C5B-8BAF-6EC18DBCDE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el 1">
            <a:extLst>
              <a:ext uri="{FF2B5EF4-FFF2-40B4-BE49-F238E27FC236}">
                <a16:creationId xmlns:a16="http://schemas.microsoft.com/office/drawing/2014/main" id="{A41D9F2E-232B-4844-A135-63637FB19614}"/>
              </a:ext>
            </a:extLst>
          </p:cNvPr>
          <p:cNvSpPr txBox="1">
            <a:spLocks/>
          </p:cNvSpPr>
          <p:nvPr/>
        </p:nvSpPr>
        <p:spPr>
          <a:xfrm>
            <a:off x="762000" y="1417003"/>
            <a:ext cx="526288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i="0" kern="1200">
                <a:solidFill>
                  <a:schemeClr val="accent2"/>
                </a:solidFill>
                <a:latin typeface="PraterSansPro" panose="020B0504020101020102" pitchFamily="34" charset="77"/>
                <a:ea typeface="+mj-ea"/>
                <a:cs typeface="PraterSansPro" panose="020B0504020101020102" pitchFamily="34" charset="77"/>
              </a:defRPr>
            </a:lvl1pPr>
          </a:lstStyle>
          <a:p>
            <a:r>
              <a:rPr lang="nl-NL" sz="6000" dirty="0"/>
              <a:t>Op bezoek</a:t>
            </a:r>
          </a:p>
        </p:txBody>
      </p:sp>
    </p:spTree>
    <p:extLst>
      <p:ext uri="{BB962C8B-B14F-4D97-AF65-F5344CB8AC3E}">
        <p14:creationId xmlns:p14="http://schemas.microsoft.com/office/powerpoint/2010/main" val="286430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 3">
            <a:extLst>
              <a:ext uri="{FF2B5EF4-FFF2-40B4-BE49-F238E27FC236}">
                <a16:creationId xmlns:a16="http://schemas.microsoft.com/office/drawing/2014/main" id="{749B14A3-6785-6940-803E-0AA44F17CB12}"/>
              </a:ext>
            </a:extLst>
          </p:cNvPr>
          <p:cNvGrpSpPr/>
          <p:nvPr/>
        </p:nvGrpSpPr>
        <p:grpSpPr>
          <a:xfrm>
            <a:off x="2243890" y="1560505"/>
            <a:ext cx="7704220" cy="3736991"/>
            <a:chOff x="2232810" y="1420332"/>
            <a:chExt cx="7704220" cy="3736991"/>
          </a:xfrm>
        </p:grpSpPr>
        <p:sp>
          <p:nvSpPr>
            <p:cNvPr id="6" name="Rechthoek 5">
              <a:extLst>
                <a:ext uri="{FF2B5EF4-FFF2-40B4-BE49-F238E27FC236}">
                  <a16:creationId xmlns:a16="http://schemas.microsoft.com/office/drawing/2014/main" id="{8D381B4C-88E5-4829-AA23-1D66C87D3B05}"/>
                </a:ext>
              </a:extLst>
            </p:cNvPr>
            <p:cNvSpPr/>
            <p:nvPr/>
          </p:nvSpPr>
          <p:spPr>
            <a:xfrm>
              <a:off x="2232810" y="3181851"/>
              <a:ext cx="7699927" cy="1379808"/>
            </a:xfrm>
            <a:prstGeom prst="rect">
              <a:avLst/>
            </a:prstGeom>
            <a:solidFill>
              <a:srgbClr val="EDEB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1F17BA65-C9DB-994F-BD15-68152DA8DEDE}"/>
                </a:ext>
              </a:extLst>
            </p:cNvPr>
            <p:cNvPicPr>
              <a:picLocks noChangeAspect="1"/>
            </p:cNvPicPr>
            <p:nvPr/>
          </p:nvPicPr>
          <p:blipFill rotWithShape="1">
            <a:blip r:embed="rId3">
              <a:extLst>
                <a:ext uri="{28A0092B-C50C-407E-A947-70E740481C1C}">
                  <a14:useLocalDpi xmlns:a14="http://schemas.microsoft.com/office/drawing/2010/main" val="0"/>
                </a:ext>
              </a:extLst>
            </a:blip>
            <a:srcRect l="18248" t="58519" r="18229" b="30085"/>
            <a:stretch/>
          </p:blipFill>
          <p:spPr>
            <a:xfrm>
              <a:off x="2232810" y="4375785"/>
              <a:ext cx="7704220" cy="781538"/>
            </a:xfrm>
            <a:prstGeom prst="rect">
              <a:avLst/>
            </a:prstGeom>
          </p:spPr>
        </p:pic>
        <p:pic>
          <p:nvPicPr>
            <p:cNvPr id="7" name="Afbeelding 6">
              <a:extLst>
                <a:ext uri="{FF2B5EF4-FFF2-40B4-BE49-F238E27FC236}">
                  <a16:creationId xmlns:a16="http://schemas.microsoft.com/office/drawing/2014/main" id="{A4FDB5AF-154F-A84A-9700-BD153BB01D40}"/>
                </a:ext>
              </a:extLst>
            </p:cNvPr>
            <p:cNvPicPr>
              <a:picLocks noChangeAspect="1"/>
            </p:cNvPicPr>
            <p:nvPr/>
          </p:nvPicPr>
          <p:blipFill rotWithShape="1">
            <a:blip r:embed="rId4">
              <a:extLst>
                <a:ext uri="{28A0092B-C50C-407E-A947-70E740481C1C}">
                  <a14:useLocalDpi xmlns:a14="http://schemas.microsoft.com/office/drawing/2010/main" val="0"/>
                </a:ext>
              </a:extLst>
            </a:blip>
            <a:srcRect l="18248" t="30503" r="18229" b="43811"/>
            <a:stretch/>
          </p:blipFill>
          <p:spPr>
            <a:xfrm>
              <a:off x="2232810" y="1420332"/>
              <a:ext cx="7704220" cy="1761519"/>
            </a:xfrm>
            <a:prstGeom prst="rect">
              <a:avLst/>
            </a:prstGeom>
          </p:spPr>
        </p:pic>
        <p:sp>
          <p:nvSpPr>
            <p:cNvPr id="8" name="Ondertitel 2">
              <a:extLst>
                <a:ext uri="{FF2B5EF4-FFF2-40B4-BE49-F238E27FC236}">
                  <a16:creationId xmlns:a16="http://schemas.microsoft.com/office/drawing/2014/main" id="{FDF30C9A-5206-4F0A-AB09-F90364E22C40}"/>
                </a:ext>
              </a:extLst>
            </p:cNvPr>
            <p:cNvSpPr txBox="1">
              <a:spLocks/>
            </p:cNvSpPr>
            <p:nvPr/>
          </p:nvSpPr>
          <p:spPr>
            <a:xfrm>
              <a:off x="2441956" y="2271819"/>
              <a:ext cx="6569475" cy="2518180"/>
            </a:xfrm>
            <a:prstGeom prst="rect">
              <a:avLst/>
            </a:prstGeom>
          </p:spPr>
          <p:txBody>
            <a:bodyPr/>
            <a:lstStyle>
              <a:lvl1pPr marL="228600" indent="-228600" algn="l" defTabSz="914400" rtl="0" eaLnBrk="1" latinLnBrk="0" hangingPunct="1">
                <a:lnSpc>
                  <a:spcPct val="90000"/>
                </a:lnSpc>
                <a:spcBef>
                  <a:spcPts val="1000"/>
                </a:spcBef>
                <a:buSzPct val="80000"/>
                <a:buFontTx/>
                <a:buBlip>
                  <a:blip r:embed="rId5"/>
                </a:buBlip>
                <a:defRPr sz="2800" b="0" i="0" kern="1200">
                  <a:solidFill>
                    <a:schemeClr val="tx1"/>
                  </a:solidFill>
                  <a:latin typeface="Nimbus Sans" pitchFamily="2" charset="77"/>
                  <a:ea typeface="Nanum Myeongjo" panose="02020603020101020101" pitchFamily="18" charset="-127"/>
                  <a:cs typeface="Times New Roman" panose="02020603050405020304" pitchFamily="18" charset="0"/>
                </a:defRPr>
              </a:lvl1pPr>
              <a:lvl2pPr marL="685800" indent="-228600" algn="l" defTabSz="914400" rtl="0" eaLnBrk="1" latinLnBrk="0" hangingPunct="1">
                <a:lnSpc>
                  <a:spcPct val="90000"/>
                </a:lnSpc>
                <a:spcBef>
                  <a:spcPts val="500"/>
                </a:spcBef>
                <a:buSzPct val="80000"/>
                <a:buFontTx/>
                <a:buBlip>
                  <a:blip r:embed="rId5"/>
                </a:buBlip>
                <a:defRPr sz="2400" b="0" i="0" kern="1200">
                  <a:solidFill>
                    <a:schemeClr val="tx1"/>
                  </a:solidFill>
                  <a:latin typeface="Nimbus Sans" pitchFamily="2" charset="77"/>
                  <a:ea typeface="Nanum Myeongjo" panose="02020603020101020101" pitchFamily="18" charset="-127"/>
                  <a:cs typeface="Times New Roman" panose="02020603050405020304" pitchFamily="18" charset="0"/>
                </a:defRPr>
              </a:lvl2pPr>
              <a:lvl3pPr marL="1143000" indent="-228600" algn="l" defTabSz="914400" rtl="0" eaLnBrk="1" latinLnBrk="0" hangingPunct="1">
                <a:lnSpc>
                  <a:spcPct val="90000"/>
                </a:lnSpc>
                <a:spcBef>
                  <a:spcPts val="500"/>
                </a:spcBef>
                <a:buSzPct val="80000"/>
                <a:buFontTx/>
                <a:buBlip>
                  <a:blip r:embed="rId5"/>
                </a:buBlip>
                <a:defRPr sz="2000" b="0" i="0" kern="1200">
                  <a:solidFill>
                    <a:schemeClr val="tx1"/>
                  </a:solidFill>
                  <a:latin typeface="Nimbus Sans" pitchFamily="2" charset="77"/>
                  <a:ea typeface="Nanum Myeongjo" panose="02020603020101020101" pitchFamily="18" charset="-127"/>
                  <a:cs typeface="Times New Roman" panose="02020603050405020304" pitchFamily="18" charset="0"/>
                </a:defRPr>
              </a:lvl3pPr>
              <a:lvl4pPr marL="1600200" indent="-228600" algn="l" defTabSz="914400" rtl="0" eaLnBrk="1" latinLnBrk="0" hangingPunct="1">
                <a:lnSpc>
                  <a:spcPct val="90000"/>
                </a:lnSpc>
                <a:spcBef>
                  <a:spcPts val="500"/>
                </a:spcBef>
                <a:buSzPct val="80000"/>
                <a:buFontTx/>
                <a:buBlip>
                  <a:blip r:embed="rId5"/>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4pPr>
              <a:lvl5pPr marL="2057400" indent="-228600" algn="l" defTabSz="914400" rtl="0" eaLnBrk="1" latinLnBrk="0" hangingPunct="1">
                <a:lnSpc>
                  <a:spcPct val="90000"/>
                </a:lnSpc>
                <a:spcBef>
                  <a:spcPts val="500"/>
                </a:spcBef>
                <a:buSzPct val="80000"/>
                <a:buFontTx/>
                <a:buBlip>
                  <a:blip r:embed="rId5"/>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100000"/>
                <a:buNone/>
              </a:pPr>
              <a:r>
                <a:rPr lang="nl-NL" sz="3500" dirty="0">
                  <a:solidFill>
                    <a:srgbClr val="D86031"/>
                  </a:solidFill>
                  <a:latin typeface="PraterSansPro" panose="020B0504020101020102" charset="0"/>
                  <a:cs typeface="PraterSansPro" panose="020B0504020101020102" charset="0"/>
                </a:rPr>
                <a:t>Vraag 1</a:t>
              </a:r>
              <a:endParaRPr lang="nl-NL" sz="3500" dirty="0"/>
            </a:p>
            <a:p>
              <a:pPr marL="0" lvl="0" indent="0">
                <a:buNone/>
              </a:pPr>
              <a:r>
                <a:rPr lang="nl-NL" dirty="0"/>
                <a:t>Welke instructies zou je vanuit school meekrijgen? (Denk bijvoorbeeld aan adviezen over je gedrag en over de kleren die je aantrekt.)</a:t>
              </a:r>
            </a:p>
          </p:txBody>
        </p:sp>
      </p:grpSp>
    </p:spTree>
    <p:extLst>
      <p:ext uri="{BB962C8B-B14F-4D97-AF65-F5344CB8AC3E}">
        <p14:creationId xmlns:p14="http://schemas.microsoft.com/office/powerpoint/2010/main" val="4164327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 3">
            <a:extLst>
              <a:ext uri="{FF2B5EF4-FFF2-40B4-BE49-F238E27FC236}">
                <a16:creationId xmlns:a16="http://schemas.microsoft.com/office/drawing/2014/main" id="{7BB28426-7841-5145-B8B1-6BDA7EADEDBB}"/>
              </a:ext>
            </a:extLst>
          </p:cNvPr>
          <p:cNvGrpSpPr/>
          <p:nvPr/>
        </p:nvGrpSpPr>
        <p:grpSpPr>
          <a:xfrm>
            <a:off x="2228517" y="1750728"/>
            <a:ext cx="7712035" cy="3356545"/>
            <a:chOff x="2228517" y="1420332"/>
            <a:chExt cx="7712035" cy="3356545"/>
          </a:xfrm>
        </p:grpSpPr>
        <p:sp>
          <p:nvSpPr>
            <p:cNvPr id="10" name="Rechthoek 9">
              <a:extLst>
                <a:ext uri="{FF2B5EF4-FFF2-40B4-BE49-F238E27FC236}">
                  <a16:creationId xmlns:a16="http://schemas.microsoft.com/office/drawing/2014/main" id="{944A850B-8158-204B-8B6A-57102E80FCE7}"/>
                </a:ext>
              </a:extLst>
            </p:cNvPr>
            <p:cNvSpPr/>
            <p:nvPr/>
          </p:nvSpPr>
          <p:spPr>
            <a:xfrm>
              <a:off x="2228517" y="3181851"/>
              <a:ext cx="7699927" cy="888036"/>
            </a:xfrm>
            <a:prstGeom prst="rect">
              <a:avLst/>
            </a:prstGeom>
            <a:solidFill>
              <a:srgbClr val="EDEB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a:extLst>
                <a:ext uri="{FF2B5EF4-FFF2-40B4-BE49-F238E27FC236}">
                  <a16:creationId xmlns:a16="http://schemas.microsoft.com/office/drawing/2014/main" id="{071C8412-1D52-8443-8610-CB8AADF1296E}"/>
                </a:ext>
              </a:extLst>
            </p:cNvPr>
            <p:cNvPicPr>
              <a:picLocks noChangeAspect="1"/>
            </p:cNvPicPr>
            <p:nvPr/>
          </p:nvPicPr>
          <p:blipFill rotWithShape="1">
            <a:blip r:embed="rId3">
              <a:extLst>
                <a:ext uri="{28A0092B-C50C-407E-A947-70E740481C1C}">
                  <a14:useLocalDpi xmlns:a14="http://schemas.microsoft.com/office/drawing/2010/main" val="0"/>
                </a:ext>
              </a:extLst>
            </a:blip>
            <a:srcRect l="18248" t="58519" r="18229" b="30085"/>
            <a:stretch/>
          </p:blipFill>
          <p:spPr>
            <a:xfrm>
              <a:off x="2236332" y="3995339"/>
              <a:ext cx="7704220" cy="781538"/>
            </a:xfrm>
            <a:prstGeom prst="rect">
              <a:avLst/>
            </a:prstGeom>
          </p:spPr>
        </p:pic>
        <p:pic>
          <p:nvPicPr>
            <p:cNvPr id="12" name="Afbeelding 11">
              <a:extLst>
                <a:ext uri="{FF2B5EF4-FFF2-40B4-BE49-F238E27FC236}">
                  <a16:creationId xmlns:a16="http://schemas.microsoft.com/office/drawing/2014/main" id="{3591497A-A9B5-E642-AE44-C3DFC34FD8AB}"/>
                </a:ext>
              </a:extLst>
            </p:cNvPr>
            <p:cNvPicPr>
              <a:picLocks noChangeAspect="1"/>
            </p:cNvPicPr>
            <p:nvPr/>
          </p:nvPicPr>
          <p:blipFill rotWithShape="1">
            <a:blip r:embed="rId4">
              <a:extLst>
                <a:ext uri="{28A0092B-C50C-407E-A947-70E740481C1C}">
                  <a14:useLocalDpi xmlns:a14="http://schemas.microsoft.com/office/drawing/2010/main" val="0"/>
                </a:ext>
              </a:extLst>
            </a:blip>
            <a:srcRect l="18248" t="30503" r="18229" b="43811"/>
            <a:stretch/>
          </p:blipFill>
          <p:spPr>
            <a:xfrm>
              <a:off x="2228517" y="1420332"/>
              <a:ext cx="7704220" cy="1761519"/>
            </a:xfrm>
            <a:prstGeom prst="rect">
              <a:avLst/>
            </a:prstGeom>
          </p:spPr>
        </p:pic>
        <p:sp>
          <p:nvSpPr>
            <p:cNvPr id="8" name="Ondertitel 2">
              <a:extLst>
                <a:ext uri="{FF2B5EF4-FFF2-40B4-BE49-F238E27FC236}">
                  <a16:creationId xmlns:a16="http://schemas.microsoft.com/office/drawing/2014/main" id="{FDF30C9A-5206-4F0A-AB09-F90364E22C40}"/>
                </a:ext>
              </a:extLst>
            </p:cNvPr>
            <p:cNvSpPr txBox="1">
              <a:spLocks/>
            </p:cNvSpPr>
            <p:nvPr/>
          </p:nvSpPr>
          <p:spPr>
            <a:xfrm>
              <a:off x="2441956" y="2271819"/>
              <a:ext cx="6569475" cy="1798068"/>
            </a:xfrm>
            <a:prstGeom prst="rect">
              <a:avLst/>
            </a:prstGeom>
          </p:spPr>
          <p:txBody>
            <a:bodyPr/>
            <a:lstStyle>
              <a:lvl1pPr marL="228600" indent="-228600" algn="l" defTabSz="914400" rtl="0" eaLnBrk="1" latinLnBrk="0" hangingPunct="1">
                <a:lnSpc>
                  <a:spcPct val="90000"/>
                </a:lnSpc>
                <a:spcBef>
                  <a:spcPts val="1000"/>
                </a:spcBef>
                <a:buSzPct val="80000"/>
                <a:buFontTx/>
                <a:buBlip>
                  <a:blip r:embed="rId5"/>
                </a:buBlip>
                <a:defRPr sz="2800" b="0" i="0" kern="1200">
                  <a:solidFill>
                    <a:schemeClr val="tx1"/>
                  </a:solidFill>
                  <a:latin typeface="Nimbus Sans" pitchFamily="2" charset="77"/>
                  <a:ea typeface="Nanum Myeongjo" panose="02020603020101020101" pitchFamily="18" charset="-127"/>
                  <a:cs typeface="Times New Roman" panose="02020603050405020304" pitchFamily="18" charset="0"/>
                </a:defRPr>
              </a:lvl1pPr>
              <a:lvl2pPr marL="685800" indent="-228600" algn="l" defTabSz="914400" rtl="0" eaLnBrk="1" latinLnBrk="0" hangingPunct="1">
                <a:lnSpc>
                  <a:spcPct val="90000"/>
                </a:lnSpc>
                <a:spcBef>
                  <a:spcPts val="500"/>
                </a:spcBef>
                <a:buSzPct val="80000"/>
                <a:buFontTx/>
                <a:buBlip>
                  <a:blip r:embed="rId5"/>
                </a:buBlip>
                <a:defRPr sz="2400" b="0" i="0" kern="1200">
                  <a:solidFill>
                    <a:schemeClr val="tx1"/>
                  </a:solidFill>
                  <a:latin typeface="Nimbus Sans" pitchFamily="2" charset="77"/>
                  <a:ea typeface="Nanum Myeongjo" panose="02020603020101020101" pitchFamily="18" charset="-127"/>
                  <a:cs typeface="Times New Roman" panose="02020603050405020304" pitchFamily="18" charset="0"/>
                </a:defRPr>
              </a:lvl2pPr>
              <a:lvl3pPr marL="1143000" indent="-228600" algn="l" defTabSz="914400" rtl="0" eaLnBrk="1" latinLnBrk="0" hangingPunct="1">
                <a:lnSpc>
                  <a:spcPct val="90000"/>
                </a:lnSpc>
                <a:spcBef>
                  <a:spcPts val="500"/>
                </a:spcBef>
                <a:buSzPct val="80000"/>
                <a:buFontTx/>
                <a:buBlip>
                  <a:blip r:embed="rId5"/>
                </a:buBlip>
                <a:defRPr sz="2000" b="0" i="0" kern="1200">
                  <a:solidFill>
                    <a:schemeClr val="tx1"/>
                  </a:solidFill>
                  <a:latin typeface="Nimbus Sans" pitchFamily="2" charset="77"/>
                  <a:ea typeface="Nanum Myeongjo" panose="02020603020101020101" pitchFamily="18" charset="-127"/>
                  <a:cs typeface="Times New Roman" panose="02020603050405020304" pitchFamily="18" charset="0"/>
                </a:defRPr>
              </a:lvl3pPr>
              <a:lvl4pPr marL="1600200" indent="-228600" algn="l" defTabSz="914400" rtl="0" eaLnBrk="1" latinLnBrk="0" hangingPunct="1">
                <a:lnSpc>
                  <a:spcPct val="90000"/>
                </a:lnSpc>
                <a:spcBef>
                  <a:spcPts val="500"/>
                </a:spcBef>
                <a:buSzPct val="80000"/>
                <a:buFontTx/>
                <a:buBlip>
                  <a:blip r:embed="rId5"/>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4pPr>
              <a:lvl5pPr marL="2057400" indent="-228600" algn="l" defTabSz="914400" rtl="0" eaLnBrk="1" latinLnBrk="0" hangingPunct="1">
                <a:lnSpc>
                  <a:spcPct val="90000"/>
                </a:lnSpc>
                <a:spcBef>
                  <a:spcPts val="500"/>
                </a:spcBef>
                <a:buSzPct val="80000"/>
                <a:buFontTx/>
                <a:buBlip>
                  <a:blip r:embed="rId5"/>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100000"/>
                <a:buNone/>
              </a:pPr>
              <a:r>
                <a:rPr lang="nl-NL" sz="3500" dirty="0">
                  <a:solidFill>
                    <a:srgbClr val="D86031"/>
                  </a:solidFill>
                  <a:latin typeface="PraterSansPro" panose="020B0504020101020102" charset="0"/>
                  <a:cs typeface="PraterSansPro" panose="020B0504020101020102" charset="0"/>
                </a:rPr>
                <a:t>Vraag 2</a:t>
              </a:r>
              <a:endParaRPr lang="nl-NL" sz="3500" dirty="0"/>
            </a:p>
            <a:p>
              <a:pPr marL="0" lvl="0" indent="0">
                <a:buNone/>
              </a:pPr>
              <a:r>
                <a:rPr lang="nl-NL" dirty="0"/>
                <a:t>Welke vraag zou je graag aan de koning willen stellen? Wat heeft die vraag met jou te maken? </a:t>
              </a:r>
            </a:p>
          </p:txBody>
        </p:sp>
      </p:grpSp>
    </p:spTree>
    <p:extLst>
      <p:ext uri="{BB962C8B-B14F-4D97-AF65-F5344CB8AC3E}">
        <p14:creationId xmlns:p14="http://schemas.microsoft.com/office/powerpoint/2010/main" val="964954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96E1C03D-2A57-944F-ACE8-2A4F243DFE89}"/>
              </a:ext>
            </a:extLst>
          </p:cNvPr>
          <p:cNvPicPr>
            <a:picLocks noChangeAspect="1"/>
          </p:cNvPicPr>
          <p:nvPr/>
        </p:nvPicPr>
        <p:blipFill rotWithShape="1">
          <a:blip r:embed="rId3">
            <a:extLst>
              <a:ext uri="{28A0092B-C50C-407E-A947-70E740481C1C}">
                <a14:useLocalDpi xmlns:a14="http://schemas.microsoft.com/office/drawing/2010/main" val="0"/>
              </a:ext>
            </a:extLst>
          </a:blip>
          <a:srcRect l="17304" r="5647"/>
          <a:stretch/>
        </p:blipFill>
        <p:spPr>
          <a:xfrm>
            <a:off x="874644" y="1347211"/>
            <a:ext cx="5605669" cy="4216451"/>
          </a:xfrm>
          <a:prstGeom prst="rect">
            <a:avLst/>
          </a:prstGeom>
        </p:spPr>
      </p:pic>
      <p:pic>
        <p:nvPicPr>
          <p:cNvPr id="4" name="Afbeelding 3">
            <a:extLst>
              <a:ext uri="{FF2B5EF4-FFF2-40B4-BE49-F238E27FC236}">
                <a16:creationId xmlns:a16="http://schemas.microsoft.com/office/drawing/2014/main" id="{29ADF347-335A-4546-8369-D05815F6CDFF}"/>
              </a:ext>
            </a:extLst>
          </p:cNvPr>
          <p:cNvPicPr>
            <a:picLocks noChangeAspect="1"/>
          </p:cNvPicPr>
          <p:nvPr/>
        </p:nvPicPr>
        <p:blipFill rotWithShape="1">
          <a:blip r:embed="rId4">
            <a:extLst>
              <a:ext uri="{28A0092B-C50C-407E-A947-70E740481C1C}">
                <a14:useLocalDpi xmlns:a14="http://schemas.microsoft.com/office/drawing/2010/main" val="0"/>
              </a:ext>
            </a:extLst>
          </a:blip>
          <a:srcRect l="38699" t="27548" r="38746" b="28388"/>
          <a:stretch/>
        </p:blipFill>
        <p:spPr>
          <a:xfrm>
            <a:off x="781879" y="1245704"/>
            <a:ext cx="5804452" cy="4414590"/>
          </a:xfrm>
          <a:prstGeom prst="rect">
            <a:avLst/>
          </a:prstGeom>
        </p:spPr>
      </p:pic>
      <p:sp>
        <p:nvSpPr>
          <p:cNvPr id="9" name="Tijdelijke aanduiding voor inhoud 9">
            <a:extLst>
              <a:ext uri="{FF2B5EF4-FFF2-40B4-BE49-F238E27FC236}">
                <a16:creationId xmlns:a16="http://schemas.microsoft.com/office/drawing/2014/main" id="{8B12C4E5-1389-1448-90EE-81CB259EB7DE}"/>
              </a:ext>
            </a:extLst>
          </p:cNvPr>
          <p:cNvSpPr>
            <a:spLocks noGrp="1"/>
          </p:cNvSpPr>
          <p:nvPr>
            <p:ph idx="1"/>
          </p:nvPr>
        </p:nvSpPr>
        <p:spPr>
          <a:xfrm>
            <a:off x="7214047" y="1337945"/>
            <a:ext cx="3946968" cy="4351338"/>
          </a:xfrm>
        </p:spPr>
        <p:txBody>
          <a:bodyPr anchor="ctr"/>
          <a:lstStyle/>
          <a:p>
            <a:pPr marL="0" indent="0">
              <a:buNone/>
            </a:pPr>
            <a:r>
              <a:rPr lang="nl-NL" dirty="0"/>
              <a:t>De Bijbel: het Boek van de ontmoetingen</a:t>
            </a:r>
          </a:p>
        </p:txBody>
      </p:sp>
    </p:spTree>
    <p:extLst>
      <p:ext uri="{BB962C8B-B14F-4D97-AF65-F5344CB8AC3E}">
        <p14:creationId xmlns:p14="http://schemas.microsoft.com/office/powerpoint/2010/main" val="3737344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 3">
            <a:extLst>
              <a:ext uri="{FF2B5EF4-FFF2-40B4-BE49-F238E27FC236}">
                <a16:creationId xmlns:a16="http://schemas.microsoft.com/office/drawing/2014/main" id="{522D33FC-A879-BA47-A7E9-A7882F2F843F}"/>
              </a:ext>
            </a:extLst>
          </p:cNvPr>
          <p:cNvGrpSpPr/>
          <p:nvPr/>
        </p:nvGrpSpPr>
        <p:grpSpPr>
          <a:xfrm>
            <a:off x="2243890" y="2157472"/>
            <a:ext cx="7704220" cy="2543057"/>
            <a:chOff x="2228517" y="1750728"/>
            <a:chExt cx="7704220" cy="2543057"/>
          </a:xfrm>
        </p:grpSpPr>
        <p:grpSp>
          <p:nvGrpSpPr>
            <p:cNvPr id="3" name="Groep 2">
              <a:extLst>
                <a:ext uri="{FF2B5EF4-FFF2-40B4-BE49-F238E27FC236}">
                  <a16:creationId xmlns:a16="http://schemas.microsoft.com/office/drawing/2014/main" id="{5B9D7AA7-9F6A-874F-9289-444B39CE61CE}"/>
                </a:ext>
              </a:extLst>
            </p:cNvPr>
            <p:cNvGrpSpPr/>
            <p:nvPr/>
          </p:nvGrpSpPr>
          <p:grpSpPr>
            <a:xfrm>
              <a:off x="2228517" y="1750728"/>
              <a:ext cx="7704220" cy="2543057"/>
              <a:chOff x="2228517" y="1750728"/>
              <a:chExt cx="7704220" cy="2543057"/>
            </a:xfrm>
          </p:grpSpPr>
          <p:pic>
            <p:nvPicPr>
              <p:cNvPr id="10" name="Afbeelding 9">
                <a:extLst>
                  <a:ext uri="{FF2B5EF4-FFF2-40B4-BE49-F238E27FC236}">
                    <a16:creationId xmlns:a16="http://schemas.microsoft.com/office/drawing/2014/main" id="{3940CE84-908D-5A48-B1EB-571EFBA44803}"/>
                  </a:ext>
                </a:extLst>
              </p:cNvPr>
              <p:cNvPicPr>
                <a:picLocks noChangeAspect="1"/>
              </p:cNvPicPr>
              <p:nvPr/>
            </p:nvPicPr>
            <p:blipFill rotWithShape="1">
              <a:blip r:embed="rId3">
                <a:extLst>
                  <a:ext uri="{28A0092B-C50C-407E-A947-70E740481C1C}">
                    <a14:useLocalDpi xmlns:a14="http://schemas.microsoft.com/office/drawing/2010/main" val="0"/>
                  </a:ext>
                </a:extLst>
              </a:blip>
              <a:srcRect l="18248" t="58519" r="18229" b="30085"/>
              <a:stretch/>
            </p:blipFill>
            <p:spPr>
              <a:xfrm>
                <a:off x="2228517" y="3512247"/>
                <a:ext cx="7704220" cy="781538"/>
              </a:xfrm>
              <a:prstGeom prst="rect">
                <a:avLst/>
              </a:prstGeom>
            </p:spPr>
          </p:pic>
          <p:pic>
            <p:nvPicPr>
              <p:cNvPr id="15" name="Afbeelding 14">
                <a:extLst>
                  <a:ext uri="{FF2B5EF4-FFF2-40B4-BE49-F238E27FC236}">
                    <a16:creationId xmlns:a16="http://schemas.microsoft.com/office/drawing/2014/main" id="{95728E2A-8940-A742-BFFA-56D75BCD3FF7}"/>
                  </a:ext>
                </a:extLst>
              </p:cNvPr>
              <p:cNvPicPr>
                <a:picLocks noChangeAspect="1"/>
              </p:cNvPicPr>
              <p:nvPr/>
            </p:nvPicPr>
            <p:blipFill rotWithShape="1">
              <a:blip r:embed="rId4">
                <a:extLst>
                  <a:ext uri="{28A0092B-C50C-407E-A947-70E740481C1C}">
                    <a14:useLocalDpi xmlns:a14="http://schemas.microsoft.com/office/drawing/2010/main" val="0"/>
                  </a:ext>
                </a:extLst>
              </a:blip>
              <a:srcRect l="18248" t="30503" r="18229" b="43811"/>
              <a:stretch/>
            </p:blipFill>
            <p:spPr>
              <a:xfrm>
                <a:off x="2228517" y="1750728"/>
                <a:ext cx="7704220" cy="1761519"/>
              </a:xfrm>
              <a:prstGeom prst="rect">
                <a:avLst/>
              </a:prstGeom>
            </p:spPr>
          </p:pic>
        </p:grpSp>
        <p:sp>
          <p:nvSpPr>
            <p:cNvPr id="16" name="Ondertitel 2">
              <a:extLst>
                <a:ext uri="{FF2B5EF4-FFF2-40B4-BE49-F238E27FC236}">
                  <a16:creationId xmlns:a16="http://schemas.microsoft.com/office/drawing/2014/main" id="{BB43CBD0-72D2-3646-A150-DF7CE777CA8F}"/>
                </a:ext>
              </a:extLst>
            </p:cNvPr>
            <p:cNvSpPr txBox="1">
              <a:spLocks/>
            </p:cNvSpPr>
            <p:nvPr/>
          </p:nvSpPr>
          <p:spPr>
            <a:xfrm>
              <a:off x="2453967" y="2602215"/>
              <a:ext cx="6569475" cy="1528377"/>
            </a:xfrm>
            <a:prstGeom prst="rect">
              <a:avLst/>
            </a:prstGeom>
          </p:spPr>
          <p:txBody>
            <a:bodyPr/>
            <a:lstStyle>
              <a:lvl1pPr marL="228600" indent="-228600" algn="l" defTabSz="914400" rtl="0" eaLnBrk="1" latinLnBrk="0" hangingPunct="1">
                <a:lnSpc>
                  <a:spcPct val="90000"/>
                </a:lnSpc>
                <a:spcBef>
                  <a:spcPts val="1000"/>
                </a:spcBef>
                <a:buSzPct val="80000"/>
                <a:buFontTx/>
                <a:buBlip>
                  <a:blip r:embed="rId5"/>
                </a:buBlip>
                <a:defRPr sz="2800" b="0" i="0" kern="1200">
                  <a:solidFill>
                    <a:schemeClr val="tx1"/>
                  </a:solidFill>
                  <a:latin typeface="Nimbus Sans" pitchFamily="2" charset="77"/>
                  <a:ea typeface="Nanum Myeongjo" panose="02020603020101020101" pitchFamily="18" charset="-127"/>
                  <a:cs typeface="Times New Roman" panose="02020603050405020304" pitchFamily="18" charset="0"/>
                </a:defRPr>
              </a:lvl1pPr>
              <a:lvl2pPr marL="685800" indent="-228600" algn="l" defTabSz="914400" rtl="0" eaLnBrk="1" latinLnBrk="0" hangingPunct="1">
                <a:lnSpc>
                  <a:spcPct val="90000"/>
                </a:lnSpc>
                <a:spcBef>
                  <a:spcPts val="500"/>
                </a:spcBef>
                <a:buSzPct val="80000"/>
                <a:buFontTx/>
                <a:buBlip>
                  <a:blip r:embed="rId5"/>
                </a:buBlip>
                <a:defRPr sz="2400" b="0" i="0" kern="1200">
                  <a:solidFill>
                    <a:schemeClr val="tx1"/>
                  </a:solidFill>
                  <a:latin typeface="Nimbus Sans" pitchFamily="2" charset="77"/>
                  <a:ea typeface="Nanum Myeongjo" panose="02020603020101020101" pitchFamily="18" charset="-127"/>
                  <a:cs typeface="Times New Roman" panose="02020603050405020304" pitchFamily="18" charset="0"/>
                </a:defRPr>
              </a:lvl2pPr>
              <a:lvl3pPr marL="1143000" indent="-228600" algn="l" defTabSz="914400" rtl="0" eaLnBrk="1" latinLnBrk="0" hangingPunct="1">
                <a:lnSpc>
                  <a:spcPct val="90000"/>
                </a:lnSpc>
                <a:spcBef>
                  <a:spcPts val="500"/>
                </a:spcBef>
                <a:buSzPct val="80000"/>
                <a:buFontTx/>
                <a:buBlip>
                  <a:blip r:embed="rId5"/>
                </a:buBlip>
                <a:defRPr sz="2000" b="0" i="0" kern="1200">
                  <a:solidFill>
                    <a:schemeClr val="tx1"/>
                  </a:solidFill>
                  <a:latin typeface="Nimbus Sans" pitchFamily="2" charset="77"/>
                  <a:ea typeface="Nanum Myeongjo" panose="02020603020101020101" pitchFamily="18" charset="-127"/>
                  <a:cs typeface="Times New Roman" panose="02020603050405020304" pitchFamily="18" charset="0"/>
                </a:defRPr>
              </a:lvl3pPr>
              <a:lvl4pPr marL="1600200" indent="-228600" algn="l" defTabSz="914400" rtl="0" eaLnBrk="1" latinLnBrk="0" hangingPunct="1">
                <a:lnSpc>
                  <a:spcPct val="90000"/>
                </a:lnSpc>
                <a:spcBef>
                  <a:spcPts val="500"/>
                </a:spcBef>
                <a:buSzPct val="80000"/>
                <a:buFontTx/>
                <a:buBlip>
                  <a:blip r:embed="rId5"/>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4pPr>
              <a:lvl5pPr marL="2057400" indent="-228600" algn="l" defTabSz="914400" rtl="0" eaLnBrk="1" latinLnBrk="0" hangingPunct="1">
                <a:lnSpc>
                  <a:spcPct val="90000"/>
                </a:lnSpc>
                <a:spcBef>
                  <a:spcPts val="500"/>
                </a:spcBef>
                <a:buSzPct val="80000"/>
                <a:buFontTx/>
                <a:buBlip>
                  <a:blip r:embed="rId5"/>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600" dirty="0">
                  <a:solidFill>
                    <a:srgbClr val="D86031"/>
                  </a:solidFill>
                  <a:latin typeface="PraterSansPro" panose="020B0504020101020102" charset="0"/>
                  <a:cs typeface="PraterSansPro" panose="020B0504020101020102" charset="0"/>
                </a:rPr>
                <a:t>Bijbel open</a:t>
              </a:r>
            </a:p>
            <a:p>
              <a:pPr marL="0" indent="0">
                <a:buNone/>
              </a:pPr>
              <a:r>
                <a:rPr lang="nl-NL" dirty="0"/>
                <a:t>Exodus 27: 9-16</a:t>
              </a:r>
            </a:p>
          </p:txBody>
        </p:sp>
      </p:grpSp>
    </p:spTree>
    <p:extLst>
      <p:ext uri="{BB962C8B-B14F-4D97-AF65-F5344CB8AC3E}">
        <p14:creationId xmlns:p14="http://schemas.microsoft.com/office/powerpoint/2010/main" val="3943409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F5767C61-4A2F-5F4B-95F5-3E1479FAC85D}"/>
              </a:ext>
            </a:extLst>
          </p:cNvPr>
          <p:cNvPicPr>
            <a:picLocks noChangeAspect="1"/>
          </p:cNvPicPr>
          <p:nvPr/>
        </p:nvPicPr>
        <p:blipFill rotWithShape="1">
          <a:blip r:embed="rId3">
            <a:extLst>
              <a:ext uri="{28A0092B-C50C-407E-A947-70E740481C1C}">
                <a14:useLocalDpi xmlns:a14="http://schemas.microsoft.com/office/drawing/2010/main" val="0"/>
              </a:ext>
            </a:extLst>
          </a:blip>
          <a:srcRect l="3035"/>
          <a:stretch/>
        </p:blipFill>
        <p:spPr>
          <a:xfrm>
            <a:off x="437321" y="1675092"/>
            <a:ext cx="7845263" cy="4680754"/>
          </a:xfrm>
          <a:prstGeom prst="rect">
            <a:avLst/>
          </a:prstGeom>
        </p:spPr>
      </p:pic>
      <p:pic>
        <p:nvPicPr>
          <p:cNvPr id="9" name="Afbeelding 8">
            <a:extLst>
              <a:ext uri="{FF2B5EF4-FFF2-40B4-BE49-F238E27FC236}">
                <a16:creationId xmlns:a16="http://schemas.microsoft.com/office/drawing/2014/main" id="{32E3852C-8B9A-EE4D-B09B-6BE8D699D014}"/>
              </a:ext>
            </a:extLst>
          </p:cNvPr>
          <p:cNvPicPr>
            <a:picLocks noChangeAspect="1"/>
          </p:cNvPicPr>
          <p:nvPr/>
        </p:nvPicPr>
        <p:blipFill rotWithShape="1">
          <a:blip r:embed="rId4">
            <a:extLst>
              <a:ext uri="{28A0092B-C50C-407E-A947-70E740481C1C}">
                <a14:useLocalDpi xmlns:a14="http://schemas.microsoft.com/office/drawing/2010/main" val="0"/>
              </a:ext>
            </a:extLst>
          </a:blip>
          <a:srcRect l="28702" t="58519" r="18229" b="30085"/>
          <a:stretch/>
        </p:blipFill>
        <p:spPr>
          <a:xfrm>
            <a:off x="5312377" y="3122899"/>
            <a:ext cx="6436281" cy="781538"/>
          </a:xfrm>
          <a:prstGeom prst="rect">
            <a:avLst/>
          </a:prstGeom>
        </p:spPr>
      </p:pic>
      <p:grpSp>
        <p:nvGrpSpPr>
          <p:cNvPr id="12" name="Groep 11">
            <a:extLst>
              <a:ext uri="{FF2B5EF4-FFF2-40B4-BE49-F238E27FC236}">
                <a16:creationId xmlns:a16="http://schemas.microsoft.com/office/drawing/2014/main" id="{67A115FF-908D-DE43-A2A7-4E0426E0AA49}"/>
              </a:ext>
            </a:extLst>
          </p:cNvPr>
          <p:cNvGrpSpPr/>
          <p:nvPr/>
        </p:nvGrpSpPr>
        <p:grpSpPr>
          <a:xfrm>
            <a:off x="5312378" y="1378469"/>
            <a:ext cx="6436281" cy="2327281"/>
            <a:chOff x="5312378" y="2140427"/>
            <a:chExt cx="6436281" cy="2327281"/>
          </a:xfrm>
        </p:grpSpPr>
        <p:pic>
          <p:nvPicPr>
            <p:cNvPr id="11" name="Afbeelding 10">
              <a:extLst>
                <a:ext uri="{FF2B5EF4-FFF2-40B4-BE49-F238E27FC236}">
                  <a16:creationId xmlns:a16="http://schemas.microsoft.com/office/drawing/2014/main" id="{B30373AB-E1AE-DE47-A7E9-1039571CF8B3}"/>
                </a:ext>
              </a:extLst>
            </p:cNvPr>
            <p:cNvPicPr>
              <a:picLocks noChangeAspect="1"/>
            </p:cNvPicPr>
            <p:nvPr/>
          </p:nvPicPr>
          <p:blipFill rotWithShape="1">
            <a:blip r:embed="rId5">
              <a:extLst>
                <a:ext uri="{28A0092B-C50C-407E-A947-70E740481C1C}">
                  <a14:useLocalDpi xmlns:a14="http://schemas.microsoft.com/office/drawing/2010/main" val="0"/>
                </a:ext>
              </a:extLst>
            </a:blip>
            <a:srcRect l="28953" t="30524" r="18257" b="43791"/>
            <a:stretch/>
          </p:blipFill>
          <p:spPr>
            <a:xfrm>
              <a:off x="5312378" y="2140427"/>
              <a:ext cx="6436281" cy="1761519"/>
            </a:xfrm>
            <a:prstGeom prst="rect">
              <a:avLst/>
            </a:prstGeom>
          </p:spPr>
        </p:pic>
        <p:sp>
          <p:nvSpPr>
            <p:cNvPr id="7" name="Ondertitel 2">
              <a:extLst>
                <a:ext uri="{FF2B5EF4-FFF2-40B4-BE49-F238E27FC236}">
                  <a16:creationId xmlns:a16="http://schemas.microsoft.com/office/drawing/2014/main" id="{56753112-0D34-8D4B-ABAF-30B1F33F576A}"/>
                </a:ext>
              </a:extLst>
            </p:cNvPr>
            <p:cNvSpPr txBox="1">
              <a:spLocks/>
            </p:cNvSpPr>
            <p:nvPr/>
          </p:nvSpPr>
          <p:spPr>
            <a:xfrm>
              <a:off x="5521524" y="2939331"/>
              <a:ext cx="5279338" cy="1528377"/>
            </a:xfrm>
            <a:prstGeom prst="rect">
              <a:avLst/>
            </a:prstGeom>
          </p:spPr>
          <p:txBody>
            <a:bodyPr/>
            <a:lstStyle>
              <a:lvl1pPr marL="228600" indent="-228600" algn="l" defTabSz="914400" rtl="0" eaLnBrk="1" latinLnBrk="0" hangingPunct="1">
                <a:lnSpc>
                  <a:spcPct val="90000"/>
                </a:lnSpc>
                <a:spcBef>
                  <a:spcPts val="1000"/>
                </a:spcBef>
                <a:buSzPct val="80000"/>
                <a:buFontTx/>
                <a:buBlip>
                  <a:blip r:embed="rId6"/>
                </a:buBlip>
                <a:defRPr sz="2800" b="0" i="0" kern="1200">
                  <a:solidFill>
                    <a:schemeClr val="tx1"/>
                  </a:solidFill>
                  <a:latin typeface="Nimbus Sans" pitchFamily="2" charset="77"/>
                  <a:ea typeface="Nanum Myeongjo" panose="02020603020101020101" pitchFamily="18" charset="-127"/>
                  <a:cs typeface="Times New Roman" panose="02020603050405020304" pitchFamily="18" charset="0"/>
                </a:defRPr>
              </a:lvl1pPr>
              <a:lvl2pPr marL="685800" indent="-228600" algn="l" defTabSz="914400" rtl="0" eaLnBrk="1" latinLnBrk="0" hangingPunct="1">
                <a:lnSpc>
                  <a:spcPct val="90000"/>
                </a:lnSpc>
                <a:spcBef>
                  <a:spcPts val="500"/>
                </a:spcBef>
                <a:buSzPct val="80000"/>
                <a:buFontTx/>
                <a:buBlip>
                  <a:blip r:embed="rId6"/>
                </a:buBlip>
                <a:defRPr sz="2400" b="0" i="0" kern="1200">
                  <a:solidFill>
                    <a:schemeClr val="tx1"/>
                  </a:solidFill>
                  <a:latin typeface="Nimbus Sans" pitchFamily="2" charset="77"/>
                  <a:ea typeface="Nanum Myeongjo" panose="02020603020101020101" pitchFamily="18" charset="-127"/>
                  <a:cs typeface="Times New Roman" panose="02020603050405020304" pitchFamily="18" charset="0"/>
                </a:defRPr>
              </a:lvl2pPr>
              <a:lvl3pPr marL="1143000" indent="-228600" algn="l" defTabSz="914400" rtl="0" eaLnBrk="1" latinLnBrk="0" hangingPunct="1">
                <a:lnSpc>
                  <a:spcPct val="90000"/>
                </a:lnSpc>
                <a:spcBef>
                  <a:spcPts val="500"/>
                </a:spcBef>
                <a:buSzPct val="80000"/>
                <a:buFontTx/>
                <a:buBlip>
                  <a:blip r:embed="rId6"/>
                </a:buBlip>
                <a:defRPr sz="2000" b="0" i="0" kern="1200">
                  <a:solidFill>
                    <a:schemeClr val="tx1"/>
                  </a:solidFill>
                  <a:latin typeface="Nimbus Sans" pitchFamily="2" charset="77"/>
                  <a:ea typeface="Nanum Myeongjo" panose="02020603020101020101" pitchFamily="18" charset="-127"/>
                  <a:cs typeface="Times New Roman" panose="02020603050405020304" pitchFamily="18" charset="0"/>
                </a:defRPr>
              </a:lvl3pPr>
              <a:lvl4pPr marL="1600200" indent="-228600" algn="l" defTabSz="914400" rtl="0" eaLnBrk="1" latinLnBrk="0" hangingPunct="1">
                <a:lnSpc>
                  <a:spcPct val="90000"/>
                </a:lnSpc>
                <a:spcBef>
                  <a:spcPts val="500"/>
                </a:spcBef>
                <a:buSzPct val="80000"/>
                <a:buFontTx/>
                <a:buBlip>
                  <a:blip r:embed="rId6"/>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4pPr>
              <a:lvl5pPr marL="2057400" indent="-228600" algn="l" defTabSz="914400" rtl="0" eaLnBrk="1" latinLnBrk="0" hangingPunct="1">
                <a:lnSpc>
                  <a:spcPct val="90000"/>
                </a:lnSpc>
                <a:spcBef>
                  <a:spcPts val="500"/>
                </a:spcBef>
                <a:buSzPct val="80000"/>
                <a:buFontTx/>
                <a:buBlip>
                  <a:blip r:embed="rId6"/>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3600" dirty="0">
                  <a:solidFill>
                    <a:srgbClr val="D86031"/>
                  </a:solidFill>
                  <a:latin typeface="PraterSansPro" panose="020B0504020101020102" charset="0"/>
                  <a:cs typeface="PraterSansPro" panose="020B0504020101020102" charset="0"/>
                </a:rPr>
                <a:t>Weetje</a:t>
              </a:r>
            </a:p>
            <a:p>
              <a:pPr marL="0" indent="0">
                <a:buNone/>
              </a:pPr>
              <a:r>
                <a:rPr lang="nl-NL" dirty="0"/>
                <a:t>Een el is ongeveer 50 centimeter</a:t>
              </a:r>
            </a:p>
          </p:txBody>
        </p:sp>
      </p:grpSp>
    </p:spTree>
    <p:extLst>
      <p:ext uri="{BB962C8B-B14F-4D97-AF65-F5344CB8AC3E}">
        <p14:creationId xmlns:p14="http://schemas.microsoft.com/office/powerpoint/2010/main" val="1682495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 3">
            <a:extLst>
              <a:ext uri="{FF2B5EF4-FFF2-40B4-BE49-F238E27FC236}">
                <a16:creationId xmlns:a16="http://schemas.microsoft.com/office/drawing/2014/main" id="{3556B3A2-FDC5-A746-B076-56C464B72E8D}"/>
              </a:ext>
            </a:extLst>
          </p:cNvPr>
          <p:cNvGrpSpPr/>
          <p:nvPr/>
        </p:nvGrpSpPr>
        <p:grpSpPr>
          <a:xfrm>
            <a:off x="2243890" y="1051343"/>
            <a:ext cx="7704220" cy="4755315"/>
            <a:chOff x="2232810" y="1025295"/>
            <a:chExt cx="7704220" cy="4755315"/>
          </a:xfrm>
        </p:grpSpPr>
        <p:pic>
          <p:nvPicPr>
            <p:cNvPr id="10" name="Afbeelding 9">
              <a:extLst>
                <a:ext uri="{FF2B5EF4-FFF2-40B4-BE49-F238E27FC236}">
                  <a16:creationId xmlns:a16="http://schemas.microsoft.com/office/drawing/2014/main" id="{55956C0E-D097-5B4B-A3B3-F9A6F62B58BB}"/>
                </a:ext>
              </a:extLst>
            </p:cNvPr>
            <p:cNvPicPr>
              <a:picLocks noChangeAspect="1"/>
            </p:cNvPicPr>
            <p:nvPr/>
          </p:nvPicPr>
          <p:blipFill rotWithShape="1">
            <a:blip r:embed="rId3">
              <a:extLst>
                <a:ext uri="{28A0092B-C50C-407E-A947-70E740481C1C}">
                  <a14:useLocalDpi xmlns:a14="http://schemas.microsoft.com/office/drawing/2010/main" val="0"/>
                </a:ext>
              </a:extLst>
            </a:blip>
            <a:srcRect l="18248" t="58519" r="18229" b="30085"/>
            <a:stretch/>
          </p:blipFill>
          <p:spPr>
            <a:xfrm>
              <a:off x="2232810" y="4999072"/>
              <a:ext cx="7704220" cy="781538"/>
            </a:xfrm>
            <a:prstGeom prst="rect">
              <a:avLst/>
            </a:prstGeom>
          </p:spPr>
        </p:pic>
        <p:sp>
          <p:nvSpPr>
            <p:cNvPr id="6" name="Rechthoek 5">
              <a:extLst>
                <a:ext uri="{FF2B5EF4-FFF2-40B4-BE49-F238E27FC236}">
                  <a16:creationId xmlns:a16="http://schemas.microsoft.com/office/drawing/2014/main" id="{8D381B4C-88E5-4829-AA23-1D66C87D3B05}"/>
                </a:ext>
              </a:extLst>
            </p:cNvPr>
            <p:cNvSpPr/>
            <p:nvPr/>
          </p:nvSpPr>
          <p:spPr>
            <a:xfrm>
              <a:off x="2232810" y="2658961"/>
              <a:ext cx="7704220" cy="2636455"/>
            </a:xfrm>
            <a:prstGeom prst="rect">
              <a:avLst/>
            </a:prstGeom>
            <a:solidFill>
              <a:srgbClr val="EDEB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A9A585B4-3DE8-A747-A37D-C22009C511FC}"/>
                </a:ext>
              </a:extLst>
            </p:cNvPr>
            <p:cNvPicPr>
              <a:picLocks noChangeAspect="1"/>
            </p:cNvPicPr>
            <p:nvPr/>
          </p:nvPicPr>
          <p:blipFill rotWithShape="1">
            <a:blip r:embed="rId4">
              <a:extLst>
                <a:ext uri="{28A0092B-C50C-407E-A947-70E740481C1C}">
                  <a14:useLocalDpi xmlns:a14="http://schemas.microsoft.com/office/drawing/2010/main" val="0"/>
                </a:ext>
              </a:extLst>
            </a:blip>
            <a:srcRect l="18248" t="30503" r="18229" b="43811"/>
            <a:stretch/>
          </p:blipFill>
          <p:spPr>
            <a:xfrm>
              <a:off x="2232810" y="1025295"/>
              <a:ext cx="7704220" cy="1761519"/>
            </a:xfrm>
            <a:prstGeom prst="rect">
              <a:avLst/>
            </a:prstGeom>
          </p:spPr>
        </p:pic>
        <p:sp>
          <p:nvSpPr>
            <p:cNvPr id="8" name="Ondertitel 2">
              <a:extLst>
                <a:ext uri="{FF2B5EF4-FFF2-40B4-BE49-F238E27FC236}">
                  <a16:creationId xmlns:a16="http://schemas.microsoft.com/office/drawing/2014/main" id="{FDF30C9A-5206-4F0A-AB09-F90364E22C40}"/>
                </a:ext>
              </a:extLst>
            </p:cNvPr>
            <p:cNvSpPr txBox="1">
              <a:spLocks/>
            </p:cNvSpPr>
            <p:nvPr/>
          </p:nvSpPr>
          <p:spPr>
            <a:xfrm>
              <a:off x="2441956" y="1876782"/>
              <a:ext cx="6569475" cy="2518180"/>
            </a:xfrm>
            <a:prstGeom prst="rect">
              <a:avLst/>
            </a:prstGeom>
          </p:spPr>
          <p:txBody>
            <a:bodyPr/>
            <a:lstStyle>
              <a:lvl1pPr marL="228600" indent="-228600" algn="l" defTabSz="914400" rtl="0" eaLnBrk="1" latinLnBrk="0" hangingPunct="1">
                <a:lnSpc>
                  <a:spcPct val="90000"/>
                </a:lnSpc>
                <a:spcBef>
                  <a:spcPts val="1000"/>
                </a:spcBef>
                <a:buSzPct val="80000"/>
                <a:buFontTx/>
                <a:buBlip>
                  <a:blip r:embed="rId5"/>
                </a:buBlip>
                <a:defRPr sz="2800" b="0" i="0" kern="1200">
                  <a:solidFill>
                    <a:schemeClr val="tx1"/>
                  </a:solidFill>
                  <a:latin typeface="Nimbus Sans" pitchFamily="2" charset="77"/>
                  <a:ea typeface="Nanum Myeongjo" panose="02020603020101020101" pitchFamily="18" charset="-127"/>
                  <a:cs typeface="Times New Roman" panose="02020603050405020304" pitchFamily="18" charset="0"/>
                </a:defRPr>
              </a:lvl1pPr>
              <a:lvl2pPr marL="685800" indent="-228600" algn="l" defTabSz="914400" rtl="0" eaLnBrk="1" latinLnBrk="0" hangingPunct="1">
                <a:lnSpc>
                  <a:spcPct val="90000"/>
                </a:lnSpc>
                <a:spcBef>
                  <a:spcPts val="500"/>
                </a:spcBef>
                <a:buSzPct val="80000"/>
                <a:buFontTx/>
                <a:buBlip>
                  <a:blip r:embed="rId5"/>
                </a:buBlip>
                <a:defRPr sz="2400" b="0" i="0" kern="1200">
                  <a:solidFill>
                    <a:schemeClr val="tx1"/>
                  </a:solidFill>
                  <a:latin typeface="Nimbus Sans" pitchFamily="2" charset="77"/>
                  <a:ea typeface="Nanum Myeongjo" panose="02020603020101020101" pitchFamily="18" charset="-127"/>
                  <a:cs typeface="Times New Roman" panose="02020603050405020304" pitchFamily="18" charset="0"/>
                </a:defRPr>
              </a:lvl2pPr>
              <a:lvl3pPr marL="1143000" indent="-228600" algn="l" defTabSz="914400" rtl="0" eaLnBrk="1" latinLnBrk="0" hangingPunct="1">
                <a:lnSpc>
                  <a:spcPct val="90000"/>
                </a:lnSpc>
                <a:spcBef>
                  <a:spcPts val="500"/>
                </a:spcBef>
                <a:buSzPct val="80000"/>
                <a:buFontTx/>
                <a:buBlip>
                  <a:blip r:embed="rId5"/>
                </a:buBlip>
                <a:defRPr sz="2000" b="0" i="0" kern="1200">
                  <a:solidFill>
                    <a:schemeClr val="tx1"/>
                  </a:solidFill>
                  <a:latin typeface="Nimbus Sans" pitchFamily="2" charset="77"/>
                  <a:ea typeface="Nanum Myeongjo" panose="02020603020101020101" pitchFamily="18" charset="-127"/>
                  <a:cs typeface="Times New Roman" panose="02020603050405020304" pitchFamily="18" charset="0"/>
                </a:defRPr>
              </a:lvl3pPr>
              <a:lvl4pPr marL="1600200" indent="-228600" algn="l" defTabSz="914400" rtl="0" eaLnBrk="1" latinLnBrk="0" hangingPunct="1">
                <a:lnSpc>
                  <a:spcPct val="90000"/>
                </a:lnSpc>
                <a:spcBef>
                  <a:spcPts val="500"/>
                </a:spcBef>
                <a:buSzPct val="80000"/>
                <a:buFontTx/>
                <a:buBlip>
                  <a:blip r:embed="rId5"/>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4pPr>
              <a:lvl5pPr marL="2057400" indent="-228600" algn="l" defTabSz="914400" rtl="0" eaLnBrk="1" latinLnBrk="0" hangingPunct="1">
                <a:lnSpc>
                  <a:spcPct val="90000"/>
                </a:lnSpc>
                <a:spcBef>
                  <a:spcPts val="500"/>
                </a:spcBef>
                <a:buSzPct val="80000"/>
                <a:buFontTx/>
                <a:buBlip>
                  <a:blip r:embed="rId5"/>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100000"/>
                <a:buNone/>
              </a:pPr>
              <a:r>
                <a:rPr lang="nl-NL" sz="3500" dirty="0">
                  <a:solidFill>
                    <a:srgbClr val="D86031"/>
                  </a:solidFill>
                  <a:latin typeface="PraterSansPro" panose="020B0504020101020102" charset="0"/>
                  <a:cs typeface="PraterSansPro" panose="020B0504020101020102" charset="0"/>
                </a:rPr>
                <a:t>Vraag 3-5</a:t>
              </a:r>
              <a:endParaRPr lang="nl-NL" sz="3500" dirty="0"/>
            </a:p>
            <a:p>
              <a:pPr marL="514350" lvl="0" indent="-514350">
                <a:buSzPct val="100000"/>
                <a:buFont typeface="+mj-lt"/>
                <a:buAutoNum type="arabicPeriod" startAt="3"/>
              </a:pPr>
              <a:r>
                <a:rPr lang="nl-NL" dirty="0"/>
                <a:t>Hoe is Israël aan de spullen voor de tabernakel gekomen, denk je? </a:t>
              </a:r>
            </a:p>
            <a:p>
              <a:pPr marL="514350" lvl="0" indent="-514350">
                <a:buSzPct val="100000"/>
                <a:buFont typeface="+mj-lt"/>
                <a:buAutoNum type="arabicPeriod" startAt="3"/>
              </a:pPr>
              <a:r>
                <a:rPr lang="nl-NL" dirty="0"/>
                <a:t>Hoe hoog is de tabernakel geweest? Kon je er van buitenaf inkijken?</a:t>
              </a:r>
            </a:p>
            <a:p>
              <a:pPr marL="514350" lvl="0" indent="-514350">
                <a:buSzPct val="100000"/>
                <a:buFont typeface="+mj-lt"/>
                <a:buAutoNum type="arabicPeriod" startAt="3"/>
              </a:pPr>
              <a:r>
                <a:rPr lang="nl-NL" dirty="0"/>
                <a:t>Hoeveel el is de ingang geweest? Vind je dat veel? </a:t>
              </a:r>
            </a:p>
          </p:txBody>
        </p:sp>
      </p:grpSp>
    </p:spTree>
    <p:extLst>
      <p:ext uri="{BB962C8B-B14F-4D97-AF65-F5344CB8AC3E}">
        <p14:creationId xmlns:p14="http://schemas.microsoft.com/office/powerpoint/2010/main" val="3074397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 3">
            <a:extLst>
              <a:ext uri="{FF2B5EF4-FFF2-40B4-BE49-F238E27FC236}">
                <a16:creationId xmlns:a16="http://schemas.microsoft.com/office/drawing/2014/main" id="{000BCE94-37CD-0147-A6F9-79C8316A6494}"/>
              </a:ext>
            </a:extLst>
          </p:cNvPr>
          <p:cNvGrpSpPr/>
          <p:nvPr/>
        </p:nvGrpSpPr>
        <p:grpSpPr>
          <a:xfrm>
            <a:off x="2243890" y="731949"/>
            <a:ext cx="7704220" cy="5394102"/>
            <a:chOff x="2243890" y="721161"/>
            <a:chExt cx="7704220" cy="5394102"/>
          </a:xfrm>
        </p:grpSpPr>
        <p:grpSp>
          <p:nvGrpSpPr>
            <p:cNvPr id="7" name="Groep 6">
              <a:extLst>
                <a:ext uri="{FF2B5EF4-FFF2-40B4-BE49-F238E27FC236}">
                  <a16:creationId xmlns:a16="http://schemas.microsoft.com/office/drawing/2014/main" id="{8ACAAB55-AC41-0444-BE1D-9C03A486AE78}"/>
                </a:ext>
              </a:extLst>
            </p:cNvPr>
            <p:cNvGrpSpPr/>
            <p:nvPr/>
          </p:nvGrpSpPr>
          <p:grpSpPr>
            <a:xfrm>
              <a:off x="2243890" y="721161"/>
              <a:ext cx="7704220" cy="5394102"/>
              <a:chOff x="2232810" y="1025295"/>
              <a:chExt cx="7704220" cy="5394102"/>
            </a:xfrm>
          </p:grpSpPr>
          <p:pic>
            <p:nvPicPr>
              <p:cNvPr id="9" name="Afbeelding 8">
                <a:extLst>
                  <a:ext uri="{FF2B5EF4-FFF2-40B4-BE49-F238E27FC236}">
                    <a16:creationId xmlns:a16="http://schemas.microsoft.com/office/drawing/2014/main" id="{C34880A7-0D3F-A444-84D0-C432A5E5404F}"/>
                  </a:ext>
                </a:extLst>
              </p:cNvPr>
              <p:cNvPicPr>
                <a:picLocks noChangeAspect="1"/>
              </p:cNvPicPr>
              <p:nvPr/>
            </p:nvPicPr>
            <p:blipFill rotWithShape="1">
              <a:blip r:embed="rId3">
                <a:extLst>
                  <a:ext uri="{28A0092B-C50C-407E-A947-70E740481C1C}">
                    <a14:useLocalDpi xmlns:a14="http://schemas.microsoft.com/office/drawing/2010/main" val="0"/>
                  </a:ext>
                </a:extLst>
              </a:blip>
              <a:srcRect l="18248" t="58519" r="18229" b="30085"/>
              <a:stretch/>
            </p:blipFill>
            <p:spPr>
              <a:xfrm>
                <a:off x="2232810" y="5637859"/>
                <a:ext cx="7704220" cy="781538"/>
              </a:xfrm>
              <a:prstGeom prst="rect">
                <a:avLst/>
              </a:prstGeom>
            </p:spPr>
          </p:pic>
          <p:sp>
            <p:nvSpPr>
              <p:cNvPr id="10" name="Rechthoek 9">
                <a:extLst>
                  <a:ext uri="{FF2B5EF4-FFF2-40B4-BE49-F238E27FC236}">
                    <a16:creationId xmlns:a16="http://schemas.microsoft.com/office/drawing/2014/main" id="{03F4C5BC-8C9C-744E-9634-9D001145B4E5}"/>
                  </a:ext>
                </a:extLst>
              </p:cNvPr>
              <p:cNvSpPr/>
              <p:nvPr/>
            </p:nvSpPr>
            <p:spPr>
              <a:xfrm>
                <a:off x="2232810" y="2658961"/>
                <a:ext cx="7704220" cy="3069050"/>
              </a:xfrm>
              <a:prstGeom prst="rect">
                <a:avLst/>
              </a:prstGeom>
              <a:solidFill>
                <a:srgbClr val="EDEB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a:extLst>
                  <a:ext uri="{FF2B5EF4-FFF2-40B4-BE49-F238E27FC236}">
                    <a16:creationId xmlns:a16="http://schemas.microsoft.com/office/drawing/2014/main" id="{7AB06601-BEB9-9545-805F-05A1B96C7867}"/>
                  </a:ext>
                </a:extLst>
              </p:cNvPr>
              <p:cNvPicPr>
                <a:picLocks noChangeAspect="1"/>
              </p:cNvPicPr>
              <p:nvPr/>
            </p:nvPicPr>
            <p:blipFill rotWithShape="1">
              <a:blip r:embed="rId4">
                <a:extLst>
                  <a:ext uri="{28A0092B-C50C-407E-A947-70E740481C1C}">
                    <a14:useLocalDpi xmlns:a14="http://schemas.microsoft.com/office/drawing/2010/main" val="0"/>
                  </a:ext>
                </a:extLst>
              </a:blip>
              <a:srcRect l="18248" t="30503" r="18229" b="43811"/>
              <a:stretch/>
            </p:blipFill>
            <p:spPr>
              <a:xfrm>
                <a:off x="2232810" y="1025295"/>
                <a:ext cx="7704220" cy="1761519"/>
              </a:xfrm>
              <a:prstGeom prst="rect">
                <a:avLst/>
              </a:prstGeom>
            </p:spPr>
          </p:pic>
        </p:grpSp>
        <p:sp>
          <p:nvSpPr>
            <p:cNvPr id="8" name="Ondertitel 2">
              <a:extLst>
                <a:ext uri="{FF2B5EF4-FFF2-40B4-BE49-F238E27FC236}">
                  <a16:creationId xmlns:a16="http://schemas.microsoft.com/office/drawing/2014/main" id="{FDF30C9A-5206-4F0A-AB09-F90364E22C40}"/>
                </a:ext>
              </a:extLst>
            </p:cNvPr>
            <p:cNvSpPr txBox="1">
              <a:spLocks/>
            </p:cNvSpPr>
            <p:nvPr/>
          </p:nvSpPr>
          <p:spPr>
            <a:xfrm>
              <a:off x="2441956" y="1572648"/>
              <a:ext cx="6569475" cy="2518180"/>
            </a:xfrm>
            <a:prstGeom prst="rect">
              <a:avLst/>
            </a:prstGeom>
          </p:spPr>
          <p:txBody>
            <a:bodyPr/>
            <a:lstStyle>
              <a:lvl1pPr marL="228600" indent="-228600" algn="l" defTabSz="914400" rtl="0" eaLnBrk="1" latinLnBrk="0" hangingPunct="1">
                <a:lnSpc>
                  <a:spcPct val="90000"/>
                </a:lnSpc>
                <a:spcBef>
                  <a:spcPts val="1000"/>
                </a:spcBef>
                <a:buSzPct val="80000"/>
                <a:buFontTx/>
                <a:buBlip>
                  <a:blip r:embed="rId5"/>
                </a:buBlip>
                <a:defRPr sz="2800" b="0" i="0" kern="1200">
                  <a:solidFill>
                    <a:schemeClr val="tx1"/>
                  </a:solidFill>
                  <a:latin typeface="Nimbus Sans" pitchFamily="2" charset="77"/>
                  <a:ea typeface="Nanum Myeongjo" panose="02020603020101020101" pitchFamily="18" charset="-127"/>
                  <a:cs typeface="Times New Roman" panose="02020603050405020304" pitchFamily="18" charset="0"/>
                </a:defRPr>
              </a:lvl1pPr>
              <a:lvl2pPr marL="685800" indent="-228600" algn="l" defTabSz="914400" rtl="0" eaLnBrk="1" latinLnBrk="0" hangingPunct="1">
                <a:lnSpc>
                  <a:spcPct val="90000"/>
                </a:lnSpc>
                <a:spcBef>
                  <a:spcPts val="500"/>
                </a:spcBef>
                <a:buSzPct val="80000"/>
                <a:buFontTx/>
                <a:buBlip>
                  <a:blip r:embed="rId5"/>
                </a:buBlip>
                <a:defRPr sz="2400" b="0" i="0" kern="1200">
                  <a:solidFill>
                    <a:schemeClr val="tx1"/>
                  </a:solidFill>
                  <a:latin typeface="Nimbus Sans" pitchFamily="2" charset="77"/>
                  <a:ea typeface="Nanum Myeongjo" panose="02020603020101020101" pitchFamily="18" charset="-127"/>
                  <a:cs typeface="Times New Roman" panose="02020603050405020304" pitchFamily="18" charset="0"/>
                </a:defRPr>
              </a:lvl2pPr>
              <a:lvl3pPr marL="1143000" indent="-228600" algn="l" defTabSz="914400" rtl="0" eaLnBrk="1" latinLnBrk="0" hangingPunct="1">
                <a:lnSpc>
                  <a:spcPct val="90000"/>
                </a:lnSpc>
                <a:spcBef>
                  <a:spcPts val="500"/>
                </a:spcBef>
                <a:buSzPct val="80000"/>
                <a:buFontTx/>
                <a:buBlip>
                  <a:blip r:embed="rId5"/>
                </a:buBlip>
                <a:defRPr sz="2000" b="0" i="0" kern="1200">
                  <a:solidFill>
                    <a:schemeClr val="tx1"/>
                  </a:solidFill>
                  <a:latin typeface="Nimbus Sans" pitchFamily="2" charset="77"/>
                  <a:ea typeface="Nanum Myeongjo" panose="02020603020101020101" pitchFamily="18" charset="-127"/>
                  <a:cs typeface="Times New Roman" panose="02020603050405020304" pitchFamily="18" charset="0"/>
                </a:defRPr>
              </a:lvl3pPr>
              <a:lvl4pPr marL="1600200" indent="-228600" algn="l" defTabSz="914400" rtl="0" eaLnBrk="1" latinLnBrk="0" hangingPunct="1">
                <a:lnSpc>
                  <a:spcPct val="90000"/>
                </a:lnSpc>
                <a:spcBef>
                  <a:spcPts val="500"/>
                </a:spcBef>
                <a:buSzPct val="80000"/>
                <a:buFontTx/>
                <a:buBlip>
                  <a:blip r:embed="rId5"/>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4pPr>
              <a:lvl5pPr marL="2057400" indent="-228600" algn="l" defTabSz="914400" rtl="0" eaLnBrk="1" latinLnBrk="0" hangingPunct="1">
                <a:lnSpc>
                  <a:spcPct val="90000"/>
                </a:lnSpc>
                <a:spcBef>
                  <a:spcPts val="500"/>
                </a:spcBef>
                <a:buSzPct val="80000"/>
                <a:buFontTx/>
                <a:buBlip>
                  <a:blip r:embed="rId5"/>
                </a:buBlip>
                <a:defRPr sz="1800" b="0" i="0" kern="1200">
                  <a:solidFill>
                    <a:schemeClr val="tx1"/>
                  </a:solidFill>
                  <a:latin typeface="Nimbus Sans" pitchFamily="2" charset="77"/>
                  <a:ea typeface="Nanum Myeongjo" panose="02020603020101020101" pitchFamily="18" charset="-127"/>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100000"/>
                <a:buNone/>
              </a:pPr>
              <a:r>
                <a:rPr lang="nl-NL" sz="3500" dirty="0">
                  <a:solidFill>
                    <a:srgbClr val="D86031"/>
                  </a:solidFill>
                  <a:latin typeface="PraterSansPro" panose="020B0504020101020102" charset="0"/>
                  <a:cs typeface="PraterSansPro" panose="020B0504020101020102" charset="0"/>
                </a:rPr>
                <a:t>Vraag 6-7</a:t>
              </a:r>
              <a:endParaRPr lang="nl-NL" sz="3500" dirty="0"/>
            </a:p>
            <a:p>
              <a:pPr marL="514350" lvl="0" indent="-514350">
                <a:buSzPct val="100000"/>
                <a:buFont typeface="+mj-lt"/>
                <a:buAutoNum type="arabicPeriod" startAt="6"/>
              </a:pPr>
              <a:r>
                <a:rPr lang="nl-NL" dirty="0"/>
                <a:t>Welke kleuren kom je tegen? Hebben die kleuren iets met de koning te maken? </a:t>
              </a:r>
            </a:p>
            <a:p>
              <a:pPr marL="514350" lvl="0" indent="-514350">
                <a:buSzPct val="100000"/>
                <a:buFont typeface="+mj-lt"/>
                <a:buAutoNum type="arabicPeriod" startAt="6"/>
              </a:pPr>
              <a:r>
                <a:rPr lang="nl-NL" dirty="0"/>
                <a:t>Probeer je eens voor te stellen hoe het moet zijn geweest om de tabernakel te bouwen. Welke problemen kom je bij de bouw tegen? Schrijf er drie op.</a:t>
              </a:r>
            </a:p>
          </p:txBody>
        </p:sp>
      </p:grpSp>
    </p:spTree>
    <p:extLst>
      <p:ext uri="{BB962C8B-B14F-4D97-AF65-F5344CB8AC3E}">
        <p14:creationId xmlns:p14="http://schemas.microsoft.com/office/powerpoint/2010/main" val="691628402"/>
      </p:ext>
    </p:extLst>
  </p:cSld>
  <p:clrMapOvr>
    <a:masterClrMapping/>
  </p:clrMapOvr>
</p:sld>
</file>

<file path=ppt/theme/theme1.xml><?xml version="1.0" encoding="utf-8"?>
<a:theme xmlns:a="http://schemas.openxmlformats.org/drawingml/2006/main" name="Kantoorthema">
  <a:themeElements>
    <a:clrScheme name="LCJ presentatie">
      <a:dk1>
        <a:srgbClr val="3C3C3B"/>
      </a:dk1>
      <a:lt1>
        <a:srgbClr val="FFFFFF"/>
      </a:lt1>
      <a:dk2>
        <a:srgbClr val="3B3B3A"/>
      </a:dk2>
      <a:lt2>
        <a:srgbClr val="E7E6E6"/>
      </a:lt2>
      <a:accent1>
        <a:srgbClr val="424180"/>
      </a:accent1>
      <a:accent2>
        <a:srgbClr val="EA561D"/>
      </a:accent2>
      <a:accent3>
        <a:srgbClr val="74C8E1"/>
      </a:accent3>
      <a:accent4>
        <a:srgbClr val="DBD7CF"/>
      </a:accent4>
      <a:accent5>
        <a:srgbClr val="3B3B3A"/>
      </a:accent5>
      <a:accent6>
        <a:srgbClr val="424180"/>
      </a:accent6>
      <a:hlink>
        <a:srgbClr val="74C8E1"/>
      </a:hlink>
      <a:folHlink>
        <a:srgbClr val="E9561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sjabloon LCJ" id="{7C7D5EFF-0AD2-6A4B-BDC1-A087E7CF2259}" vid="{36032671-CD7C-8746-9C80-7F077CC8182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28DA831D2E6647863FEC6D57F99C83" ma:contentTypeVersion="12" ma:contentTypeDescription="Een nieuw document maken." ma:contentTypeScope="" ma:versionID="bb6a48f9b42536d8b086e532bc662e78">
  <xsd:schema xmlns:xsd="http://www.w3.org/2001/XMLSchema" xmlns:xs="http://www.w3.org/2001/XMLSchema" xmlns:p="http://schemas.microsoft.com/office/2006/metadata/properties" xmlns:ns2="5b1e91ba-a71e-4bec-affb-c37a2605f6ed" xmlns:ns3="8b024abd-bd08-44fc-a184-c019bac8164c" targetNamespace="http://schemas.microsoft.com/office/2006/metadata/properties" ma:root="true" ma:fieldsID="e1bafe28e5d841c1c9e2f622dc5cbdf4" ns2:_="" ns3:_="">
    <xsd:import namespace="5b1e91ba-a71e-4bec-affb-c37a2605f6ed"/>
    <xsd:import namespace="8b024abd-bd08-44fc-a184-c019bac8164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1e91ba-a71e-4bec-affb-c37a2605f6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024abd-bd08-44fc-a184-c019bac8164c"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BD8BFA4-4700-4A1F-A990-D0924ADB5D9E}"/>
</file>

<file path=customXml/itemProps2.xml><?xml version="1.0" encoding="utf-8"?>
<ds:datastoreItem xmlns:ds="http://schemas.openxmlformats.org/officeDocument/2006/customXml" ds:itemID="{5A460C12-F616-4B25-BCA5-F2865C03DD05}"/>
</file>

<file path=customXml/itemProps3.xml><?xml version="1.0" encoding="utf-8"?>
<ds:datastoreItem xmlns:ds="http://schemas.openxmlformats.org/officeDocument/2006/customXml" ds:itemID="{DC1002D8-2002-4388-A376-CC4ABE562B57}"/>
</file>

<file path=docProps/app.xml><?xml version="1.0" encoding="utf-8"?>
<Properties xmlns="http://schemas.openxmlformats.org/officeDocument/2006/extended-properties" xmlns:vt="http://schemas.openxmlformats.org/officeDocument/2006/docPropsVTypes">
  <Template/>
  <TotalTime>3320</TotalTime>
  <Words>828</Words>
  <Application>Microsoft Macintosh PowerPoint</Application>
  <PresentationFormat>Breedbeeld</PresentationFormat>
  <Paragraphs>72</Paragraphs>
  <Slides>17</Slides>
  <Notes>17</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17</vt:i4>
      </vt:variant>
    </vt:vector>
  </HeadingPairs>
  <TitlesOfParts>
    <vt:vector size="22" baseType="lpstr">
      <vt:lpstr>PraterSansPro</vt:lpstr>
      <vt:lpstr>Nimbus Sans</vt:lpstr>
      <vt:lpstr>Calibri</vt:lpstr>
      <vt:lpstr>Arial</vt:lpstr>
      <vt:lpstr>Kantoorthema</vt:lpstr>
      <vt:lpstr>De tent van  de ontmoeting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Wilfred Beukens</dc:creator>
  <cp:lastModifiedBy>Wilfred Beukens</cp:lastModifiedBy>
  <cp:revision>31</cp:revision>
  <dcterms:created xsi:type="dcterms:W3CDTF">2018-09-26T09:15:44Z</dcterms:created>
  <dcterms:modified xsi:type="dcterms:W3CDTF">2019-09-03T22:02:09Z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0x0101003D28DA831D2E6647863FEC6D57F99C83</vt:lpwstr>
  </property>
</Properties>
</file>