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60" r:id="rId2"/>
    <p:sldId id="263" r:id="rId3"/>
    <p:sldId id="262" r:id="rId4"/>
    <p:sldId id="271" r:id="rId5"/>
    <p:sldId id="272" r:id="rId6"/>
    <p:sldId id="283" r:id="rId7"/>
    <p:sldId id="268" r:id="rId8"/>
    <p:sldId id="269" r:id="rId9"/>
    <p:sldId id="270" r:id="rId10"/>
    <p:sldId id="273" r:id="rId11"/>
    <p:sldId id="274" r:id="rId12"/>
    <p:sldId id="278" r:id="rId13"/>
    <p:sldId id="276" r:id="rId14"/>
    <p:sldId id="279" r:id="rId15"/>
    <p:sldId id="280" r:id="rId16"/>
    <p:sldId id="281"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Nimbus Sans" pitchFamily="2" charset="77"/>
      <p:regular r:id="rId23"/>
      <p:bold r:id="rId24"/>
      <p:italic r:id="rId25"/>
      <p:boldItalic r:id="rId26"/>
    </p:embeddedFont>
    <p:embeddedFont>
      <p:font typeface="PraterSansPro" panose="020B0504020101020102" pitchFamily="34" charset="77"/>
      <p:regular r:id="rId27"/>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31"/>
    <a:srgbClr val="0C1518"/>
    <a:srgbClr val="EDEBE7"/>
    <a:srgbClr val="434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542D2-2604-654E-8F5E-D6450A0C3BAD}" v="14" dt="2018-11-06T13:11:19.1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autoAdjust="0"/>
    <p:restoredTop sz="72789" autoAdjust="0"/>
  </p:normalViewPr>
  <p:slideViewPr>
    <p:cSldViewPr snapToGrid="0">
      <p:cViewPr varScale="1">
        <p:scale>
          <a:sx n="91" d="100"/>
          <a:sy n="91" d="100"/>
        </p:scale>
        <p:origin x="21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fred Beukens" userId="c0986d3be7b50e8d" providerId="LiveId" clId="{2D8542D2-2604-654E-8F5E-D6450A0C3BAD}"/>
    <pc:docChg chg="undo custSel addSld modSld sldOrd">
      <pc:chgData name="Wilfred Beukens" userId="c0986d3be7b50e8d" providerId="LiveId" clId="{2D8542D2-2604-654E-8F5E-D6450A0C3BAD}" dt="2018-11-06T13:11:39.596" v="122" actId="1036"/>
      <pc:docMkLst>
        <pc:docMk/>
      </pc:docMkLst>
      <pc:sldChg chg="modNotes">
        <pc:chgData name="Wilfred Beukens" userId="c0986d3be7b50e8d" providerId="LiveId" clId="{2D8542D2-2604-654E-8F5E-D6450A0C3BAD}" dt="2018-11-06T12:17:31.560" v="89"/>
        <pc:sldMkLst>
          <pc:docMk/>
          <pc:sldMk cId="1109699394" sldId="262"/>
        </pc:sldMkLst>
      </pc:sldChg>
      <pc:sldChg chg="modSp">
        <pc:chgData name="Wilfred Beukens" userId="c0986d3be7b50e8d" providerId="LiveId" clId="{2D8542D2-2604-654E-8F5E-D6450A0C3BAD}" dt="2018-10-30T14:57:13.886" v="14" actId="20577"/>
        <pc:sldMkLst>
          <pc:docMk/>
          <pc:sldMk cId="286430720" sldId="263"/>
        </pc:sldMkLst>
        <pc:spChg chg="mod">
          <ac:chgData name="Wilfred Beukens" userId="c0986d3be7b50e8d" providerId="LiveId" clId="{2D8542D2-2604-654E-8F5E-D6450A0C3BAD}" dt="2018-10-30T14:57:13.886" v="14" actId="20577"/>
          <ac:spMkLst>
            <pc:docMk/>
            <pc:sldMk cId="286430720" sldId="263"/>
            <ac:spMk id="12" creationId="{A41D9F2E-232B-4844-A135-63637FB19614}"/>
          </ac:spMkLst>
        </pc:spChg>
      </pc:sldChg>
      <pc:sldChg chg="modNotesTx">
        <pc:chgData name="Wilfred Beukens" userId="c0986d3be7b50e8d" providerId="LiveId" clId="{2D8542D2-2604-654E-8F5E-D6450A0C3BAD}" dt="2018-10-30T15:03:17.169" v="88" actId="20577"/>
        <pc:sldMkLst>
          <pc:docMk/>
          <pc:sldMk cId="2516989383" sldId="270"/>
        </pc:sldMkLst>
      </pc:sldChg>
      <pc:sldChg chg="modNotesTx">
        <pc:chgData name="Wilfred Beukens" userId="c0986d3be7b50e8d" providerId="LiveId" clId="{2D8542D2-2604-654E-8F5E-D6450A0C3BAD}" dt="2018-10-30T14:57:35.969" v="15" actId="20577"/>
        <pc:sldMkLst>
          <pc:docMk/>
          <pc:sldMk cId="3943409463" sldId="271"/>
        </pc:sldMkLst>
      </pc:sldChg>
      <pc:sldChg chg="modNotesTx">
        <pc:chgData name="Wilfred Beukens" userId="c0986d3be7b50e8d" providerId="LiveId" clId="{2D8542D2-2604-654E-8F5E-D6450A0C3BAD}" dt="2018-10-15T12:35:10.252" v="3" actId="20577"/>
        <pc:sldMkLst>
          <pc:docMk/>
          <pc:sldMk cId="1443897109" sldId="276"/>
        </pc:sldMkLst>
      </pc:sldChg>
      <pc:sldChg chg="modSp modNotes modNotesTx">
        <pc:chgData name="Wilfred Beukens" userId="c0986d3be7b50e8d" providerId="LiveId" clId="{2D8542D2-2604-654E-8F5E-D6450A0C3BAD}" dt="2018-11-06T13:11:39.596" v="122" actId="1036"/>
        <pc:sldMkLst>
          <pc:docMk/>
          <pc:sldMk cId="3222229030" sldId="278"/>
        </pc:sldMkLst>
        <pc:picChg chg="mod modCrop">
          <ac:chgData name="Wilfred Beukens" userId="c0986d3be7b50e8d" providerId="LiveId" clId="{2D8542D2-2604-654E-8F5E-D6450A0C3BAD}" dt="2018-11-06T13:11:39.596" v="122" actId="1036"/>
          <ac:picMkLst>
            <pc:docMk/>
            <pc:sldMk cId="3222229030" sldId="278"/>
            <ac:picMk id="7" creationId="{7F91AD9B-9681-49E1-B414-A615A1CBBC5B}"/>
          </ac:picMkLst>
        </pc:picChg>
      </pc:sldChg>
      <pc:sldChg chg="modNotesTx">
        <pc:chgData name="Wilfred Beukens" userId="c0986d3be7b50e8d" providerId="LiveId" clId="{2D8542D2-2604-654E-8F5E-D6450A0C3BAD}" dt="2018-10-15T12:35:06.553" v="2" actId="20577"/>
        <pc:sldMkLst>
          <pc:docMk/>
          <pc:sldMk cId="2493016842" sldId="279"/>
        </pc:sldMkLst>
      </pc:sldChg>
      <pc:sldChg chg="modNotesTx">
        <pc:chgData name="Wilfred Beukens" userId="c0986d3be7b50e8d" providerId="LiveId" clId="{2D8542D2-2604-654E-8F5E-D6450A0C3BAD}" dt="2018-10-15T12:35:03.099" v="1" actId="20577"/>
        <pc:sldMkLst>
          <pc:docMk/>
          <pc:sldMk cId="1845658598" sldId="280"/>
        </pc:sldMkLst>
      </pc:sldChg>
      <pc:sldChg chg="modNotesTx">
        <pc:chgData name="Wilfred Beukens" userId="c0986d3be7b50e8d" providerId="LiveId" clId="{2D8542D2-2604-654E-8F5E-D6450A0C3BAD}" dt="2018-10-15T12:35:00.633" v="0" actId="20577"/>
        <pc:sldMkLst>
          <pc:docMk/>
          <pc:sldMk cId="1588287228" sldId="281"/>
        </pc:sldMkLst>
      </pc:sldChg>
      <pc:sldChg chg="modSp modNotesTx">
        <pc:chgData name="Wilfred Beukens" userId="c0986d3be7b50e8d" providerId="LiveId" clId="{2D8542D2-2604-654E-8F5E-D6450A0C3BAD}" dt="2018-11-06T12:18:44.042" v="108" actId="20577"/>
        <pc:sldMkLst>
          <pc:docMk/>
          <pc:sldMk cId="173196801" sldId="282"/>
        </pc:sldMkLst>
        <pc:spChg chg="mod">
          <ac:chgData name="Wilfred Beukens" userId="c0986d3be7b50e8d" providerId="LiveId" clId="{2D8542D2-2604-654E-8F5E-D6450A0C3BAD}" dt="2018-11-06T12:18:44.042" v="108" actId="20577"/>
          <ac:spMkLst>
            <pc:docMk/>
            <pc:sldMk cId="173196801" sldId="282"/>
            <ac:spMk id="8" creationId="{20A01E1C-DA3B-A04F-9BDF-037AC1A0A524}"/>
          </ac:spMkLst>
        </pc:spChg>
      </pc:sldChg>
      <pc:sldChg chg="delSp modSp add ord">
        <pc:chgData name="Wilfred Beukens" userId="c0986d3be7b50e8d" providerId="LiveId" clId="{2D8542D2-2604-654E-8F5E-D6450A0C3BAD}" dt="2018-10-30T15:01:20.445" v="79" actId="1076"/>
        <pc:sldMkLst>
          <pc:docMk/>
          <pc:sldMk cId="1784444182" sldId="283"/>
        </pc:sldMkLst>
        <pc:spChg chg="mod">
          <ac:chgData name="Wilfred Beukens" userId="c0986d3be7b50e8d" providerId="LiveId" clId="{2D8542D2-2604-654E-8F5E-D6450A0C3BAD}" dt="2018-10-30T15:01:20.445" v="79" actId="1076"/>
          <ac:spMkLst>
            <pc:docMk/>
            <pc:sldMk cId="1784444182" sldId="283"/>
            <ac:spMk id="10" creationId="{36ABC517-752C-F648-A879-CCCD8AD068DF}"/>
          </ac:spMkLst>
        </pc:spChg>
        <pc:grpChg chg="del">
          <ac:chgData name="Wilfred Beukens" userId="c0986d3be7b50e8d" providerId="LiveId" clId="{2D8542D2-2604-654E-8F5E-D6450A0C3BAD}" dt="2018-10-30T14:59:51.922" v="42" actId="478"/>
          <ac:grpSpMkLst>
            <pc:docMk/>
            <pc:sldMk cId="1784444182" sldId="283"/>
            <ac:grpSpMk id="16" creationId="{B4052D78-F2B8-6843-90DC-E217F09E50D4}"/>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imbus Sans"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imbus Sans" pitchFamily="2" charset="77"/>
              </a:defRPr>
            </a:lvl1pPr>
          </a:lstStyle>
          <a:p>
            <a:fld id="{F155BBF8-3F5D-F146-8116-49029B87D18B}" type="datetimeFigureOut">
              <a:rPr lang="nl-NL" smtClean="0"/>
              <a:pPr/>
              <a:t>03-09-19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imbus Sans"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imbus Sans" pitchFamily="2" charset="77"/>
              </a:defRPr>
            </a:lvl1pPr>
          </a:lstStyle>
          <a:p>
            <a:fld id="{1F0BD7F5-1F85-1D45-8E5D-D5CCE1339442}" type="slidenum">
              <a:rPr lang="nl-NL" smtClean="0"/>
              <a:pPr/>
              <a:t>‹nr.›</a:t>
            </a:fld>
            <a:endParaRPr lang="nl-NL" dirty="0"/>
          </a:p>
        </p:txBody>
      </p:sp>
    </p:spTree>
    <p:extLst>
      <p:ext uri="{BB962C8B-B14F-4D97-AF65-F5344CB8AC3E}">
        <p14:creationId xmlns:p14="http://schemas.microsoft.com/office/powerpoint/2010/main" val="349214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imbus Sans"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a:t>
            </a:fld>
            <a:endParaRPr lang="nl-NL" dirty="0"/>
          </a:p>
        </p:txBody>
      </p:sp>
    </p:spTree>
    <p:extLst>
      <p:ext uri="{BB962C8B-B14F-4D97-AF65-F5344CB8AC3E}">
        <p14:creationId xmlns:p14="http://schemas.microsoft.com/office/powerpoint/2010/main" val="362198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Als je de Heere in Zijn ogen wilt kijken, </a:t>
            </a:r>
            <a:r>
              <a:rPr lang="nl-NL" sz="1200" b="0" i="0" kern="1200" dirty="0" err="1">
                <a:solidFill>
                  <a:schemeClr val="tx1"/>
                </a:solidFill>
                <a:effectLst/>
                <a:latin typeface="Nimbus Sans" pitchFamily="2" charset="77"/>
                <a:ea typeface="+mn-ea"/>
                <a:cs typeface="+mn-cs"/>
              </a:rPr>
              <a:t>zul</a:t>
            </a:r>
            <a:r>
              <a:rPr lang="nl-NL" sz="1200" b="0" i="0" kern="1200" dirty="0">
                <a:solidFill>
                  <a:schemeClr val="tx1"/>
                </a:solidFill>
                <a:effectLst/>
                <a:latin typeface="Nimbus Sans" pitchFamily="2" charset="77"/>
                <a:ea typeface="+mn-ea"/>
                <a:cs typeface="+mn-cs"/>
              </a:rPr>
              <a:t> je naar het kruis van </a:t>
            </a:r>
            <a:r>
              <a:rPr lang="nl-NL" sz="1200" b="0" i="0" kern="1200" dirty="0" err="1">
                <a:solidFill>
                  <a:schemeClr val="tx1"/>
                </a:solidFill>
                <a:effectLst/>
                <a:latin typeface="Nimbus Sans" pitchFamily="2" charset="77"/>
                <a:ea typeface="+mn-ea"/>
                <a:cs typeface="+mn-cs"/>
              </a:rPr>
              <a:t>Golgota</a:t>
            </a:r>
            <a:r>
              <a:rPr lang="nl-NL" sz="1200" b="0" i="0" kern="1200" dirty="0">
                <a:solidFill>
                  <a:schemeClr val="tx1"/>
                </a:solidFill>
                <a:effectLst/>
                <a:latin typeface="Nimbus Sans" pitchFamily="2" charset="77"/>
                <a:ea typeface="+mn-ea"/>
                <a:cs typeface="+mn-cs"/>
              </a:rPr>
              <a:t> moeten. Daar hangt de Heere Jezus als Lam van God dat de zonden van de wereld wegneemt. Als je even nadenkt over de enorme prijs die God gegeven heeft om de zonden van Zijn volk te verzoenen, dan word je stil. </a:t>
            </a:r>
          </a:p>
          <a:p>
            <a:endParaRPr lang="nl-NL" sz="1200" b="0" i="0" kern="1200" dirty="0">
              <a:solidFill>
                <a:schemeClr val="tx1"/>
              </a:solidFill>
              <a:effectLst/>
              <a:latin typeface="Nimbus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God kijkt je in je ogen als je binnenkomt bij Hem. Dat gebeurt elke zondag aan het begin van de dienst. De groet van God klinkt ons bij de voordeur in de oren: ‘Genade zij u en vrede van God de Vader en van de Heere Jezus Christus’. Het Lam van God kijkt je met beide ogen aan als de dienst begint. God plaatst Zijn brandoffer in het midden. Wat doe je?</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10</a:t>
            </a:fld>
            <a:endParaRPr lang="nl-NL" dirty="0"/>
          </a:p>
        </p:txBody>
      </p:sp>
    </p:spTree>
    <p:extLst>
      <p:ext uri="{BB962C8B-B14F-4D97-AF65-F5344CB8AC3E}">
        <p14:creationId xmlns:p14="http://schemas.microsoft.com/office/powerpoint/2010/main" val="349217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Soms is het moeilijk om elkaar onder ogen te komen. Het is voor al lastig als je iets verkeerds gedaan hebt en de relatie onder spanning staat. Je voelt wel aan: er moet eerst gepraat worden. Bij de Heere is dat niet anders. Als we Hem ontmoeten, zullen we moeten belijden wat er misging. </a:t>
            </a:r>
          </a:p>
          <a:p>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Als de Heere ons ontvangt, mogen we tot Hem spreken. Laat je gebed een oprecht gesprek zijn. Verstop niet wat voor de Heere zichtbaar is. Waarom zou je? </a:t>
            </a:r>
          </a:p>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11</a:t>
            </a:fld>
            <a:endParaRPr lang="nl-NL" dirty="0"/>
          </a:p>
        </p:txBody>
      </p:sp>
    </p:spTree>
    <p:extLst>
      <p:ext uri="{BB962C8B-B14F-4D97-AF65-F5344CB8AC3E}">
        <p14:creationId xmlns:p14="http://schemas.microsoft.com/office/powerpoint/2010/main" val="79240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Maar er is goed nieuws! God heeft laten zien dat er een weg terug is naar Hem…</a:t>
            </a:r>
            <a:br>
              <a:rPr lang="nl-NL" sz="1200" b="0" i="0" kern="1200" dirty="0">
                <a:solidFill>
                  <a:schemeClr val="tx1"/>
                </a:solidFill>
                <a:effectLst/>
                <a:latin typeface="Nimbus Sans" pitchFamily="2" charset="77"/>
                <a:ea typeface="+mn-ea"/>
                <a:cs typeface="+mn-cs"/>
              </a:rPr>
            </a:br>
            <a:br>
              <a:rPr lang="nl-NL" sz="1200" b="0" i="0" kern="1200" dirty="0">
                <a:solidFill>
                  <a:schemeClr val="tx1"/>
                </a:solidFill>
                <a:effectLst/>
                <a:latin typeface="Nimbus Sans" pitchFamily="2" charset="77"/>
                <a:ea typeface="+mn-ea"/>
                <a:cs typeface="+mn-cs"/>
              </a:rPr>
            </a:br>
            <a:r>
              <a:rPr lang="nl-NL" sz="1200" b="0" i="0" kern="1200" dirty="0">
                <a:solidFill>
                  <a:schemeClr val="tx1"/>
                </a:solidFill>
                <a:effectLst/>
                <a:latin typeface="Nimbus Sans" pitchFamily="2" charset="77"/>
                <a:ea typeface="+mn-ea"/>
                <a:cs typeface="+mn-cs"/>
              </a:rPr>
              <a:t>Bij de tabernakel werd al bij de ingang duidelijk dat er verzoening mogelijk is. In veel kerken is wel ergens in het interieur een kruis verwerkt. De Heere laat ons weten dat er verzoening is door Zijn Lam. Door voor dit Lam door je knieën te gaan, is er verzoening mogelijk met God. Het volk Israël moest na het brengen van het offer met bloed besprenkeld worden. Zo heb jij het bloed van het Lam nodig. Het kruis vertelt je dat het bloed gestort is en dat er geen zonde te groot is voor dit Offerlam van God. Geloof je dat?</a:t>
            </a:r>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12</a:t>
            </a:fld>
            <a:endParaRPr lang="nl-NL" dirty="0"/>
          </a:p>
        </p:txBody>
      </p:sp>
    </p:spTree>
    <p:extLst>
      <p:ext uri="{BB962C8B-B14F-4D97-AF65-F5344CB8AC3E}">
        <p14:creationId xmlns:p14="http://schemas.microsoft.com/office/powerpoint/2010/main" val="380422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13</a:t>
            </a:fld>
            <a:endParaRPr lang="nl-NL" dirty="0"/>
          </a:p>
        </p:txBody>
      </p:sp>
    </p:spTree>
    <p:extLst>
      <p:ext uri="{BB962C8B-B14F-4D97-AF65-F5344CB8AC3E}">
        <p14:creationId xmlns:p14="http://schemas.microsoft.com/office/powerpoint/2010/main" val="351908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14</a:t>
            </a:fld>
            <a:endParaRPr lang="nl-NL" dirty="0"/>
          </a:p>
        </p:txBody>
      </p:sp>
    </p:spTree>
    <p:extLst>
      <p:ext uri="{BB962C8B-B14F-4D97-AF65-F5344CB8AC3E}">
        <p14:creationId xmlns:p14="http://schemas.microsoft.com/office/powerpoint/2010/main" val="6418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15</a:t>
            </a:fld>
            <a:endParaRPr lang="nl-NL" dirty="0"/>
          </a:p>
        </p:txBody>
      </p:sp>
    </p:spTree>
    <p:extLst>
      <p:ext uri="{BB962C8B-B14F-4D97-AF65-F5344CB8AC3E}">
        <p14:creationId xmlns:p14="http://schemas.microsoft.com/office/powerpoint/2010/main" val="117294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16</a:t>
            </a:fld>
            <a:endParaRPr lang="nl-NL" dirty="0"/>
          </a:p>
        </p:txBody>
      </p:sp>
    </p:spTree>
    <p:extLst>
      <p:ext uri="{BB962C8B-B14F-4D97-AF65-F5344CB8AC3E}">
        <p14:creationId xmlns:p14="http://schemas.microsoft.com/office/powerpoint/2010/main" val="1818580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Het blijft een gek moment. De deur zwaait open en je kijkt elkaar aan. Wat zeg je dan? Let maar eens op hoe vaak mensen rare dingen zeggen als ze op de stoep staan. Een begroeting lukt vaak nog wel, maar let eens op en het gaat je opvallen dat mensen je vaak niet aankijken. Dat vinden we vaak een beetje lastig. Even proberen?</a:t>
            </a:r>
          </a:p>
          <a:p>
            <a:endParaRPr lang="nl-NL" sz="3200"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2</a:t>
            </a:fld>
            <a:endParaRPr lang="nl-NL" dirty="0"/>
          </a:p>
        </p:txBody>
      </p:sp>
    </p:spTree>
    <p:extLst>
      <p:ext uri="{BB962C8B-B14F-4D97-AF65-F5344CB8AC3E}">
        <p14:creationId xmlns:p14="http://schemas.microsoft.com/office/powerpoint/2010/main" val="25365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Waarom vinden we elkaar aankijken zo lastig? Dat komt omdat we elkaar sinds onze val in het paradijs niet meer recht aan kunnen kijken. Je ogen worden weleens ‘de spiegel van je ziel’ genoemd. Als iemand je lang en indringend aankijkt, heb je het gevoel dat je niks meer kunt verbergen. Dat is natuurlijk niet zo, maar het voelt wel zo.</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Als je bij de Heere binnen mag komen in de tent van de ontmoeting werkt het net zo. Hij kijkt je aan. Hoe weet je dat? Het eerste dat je tegenkomt als je de deur binnenloopt, is het brandofferaltaar. Dat altaar was 2,5 meter breed en lang. Al direct aan het begin van de tabernakel is duidelijk: hier gebeurt iets groots. </a:t>
            </a:r>
          </a:p>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3</a:t>
            </a:fld>
            <a:endParaRPr lang="nl-NL" dirty="0"/>
          </a:p>
        </p:txBody>
      </p:sp>
    </p:spTree>
    <p:extLst>
      <p:ext uri="{BB962C8B-B14F-4D97-AF65-F5344CB8AC3E}">
        <p14:creationId xmlns:p14="http://schemas.microsoft.com/office/powerpoint/2010/main" val="180624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4</a:t>
            </a:fld>
            <a:endParaRPr lang="nl-NL" dirty="0"/>
          </a:p>
        </p:txBody>
      </p:sp>
    </p:spTree>
    <p:extLst>
      <p:ext uri="{BB962C8B-B14F-4D97-AF65-F5344CB8AC3E}">
        <p14:creationId xmlns:p14="http://schemas.microsoft.com/office/powerpoint/2010/main" val="224287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5</a:t>
            </a:fld>
            <a:endParaRPr lang="nl-NL" dirty="0"/>
          </a:p>
        </p:txBody>
      </p:sp>
    </p:spTree>
    <p:extLst>
      <p:ext uri="{BB962C8B-B14F-4D97-AF65-F5344CB8AC3E}">
        <p14:creationId xmlns:p14="http://schemas.microsoft.com/office/powerpoint/2010/main" val="203662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Soms is het moeilijk om elkaar onder ogen te komen. Het is voor al lastig als je iets verkeerds gedaan hebt en de relatie onder spanning staat. Je voelt wel aan: er moet eerst gepraat worden. Bij de Heere is dat niet anders. Als we Hem ontmoeten, zullen we moeten belijden wat er misging. </a:t>
            </a:r>
          </a:p>
          <a:p>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Als de Heere ons ontvangt, mogen we tot Hem spreken. Laat je gebed een oprecht gesprek zijn. Verstop niet wat voor de Heere zichtbaar is. Waarom zou je? </a:t>
            </a:r>
          </a:p>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6</a:t>
            </a:fld>
            <a:endParaRPr lang="nl-NL" dirty="0"/>
          </a:p>
        </p:txBody>
      </p:sp>
    </p:spTree>
    <p:extLst>
      <p:ext uri="{BB962C8B-B14F-4D97-AF65-F5344CB8AC3E}">
        <p14:creationId xmlns:p14="http://schemas.microsoft.com/office/powerpoint/2010/main" val="380731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7</a:t>
            </a:fld>
            <a:endParaRPr lang="nl-NL" dirty="0"/>
          </a:p>
        </p:txBody>
      </p:sp>
    </p:spTree>
    <p:extLst>
      <p:ext uri="{BB962C8B-B14F-4D97-AF65-F5344CB8AC3E}">
        <p14:creationId xmlns:p14="http://schemas.microsoft.com/office/powerpoint/2010/main" val="46809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Offer</a:t>
            </a:r>
          </a:p>
          <a:p>
            <a:r>
              <a:rPr lang="nl-NL" sz="1200" b="0" i="0" kern="1200" dirty="0">
                <a:solidFill>
                  <a:schemeClr val="tx1"/>
                </a:solidFill>
                <a:effectLst/>
                <a:latin typeface="Nimbus Sans" pitchFamily="2" charset="77"/>
                <a:ea typeface="+mn-ea"/>
                <a:cs typeface="+mn-cs"/>
              </a:rPr>
              <a:t>De Heere zei dat het offer als verzoening voor de zonden zou gelden. Het mooie in de Bijbel is dat niet mensen op het idee komen om te offeren. De Heere gebiedt Zelf dat er geofferd moet worden. Heeft Hij dan behoefte aan dode dieren? Nee! In Psalm 51 zingen we: ‘Gods offers zijn een gans verbroken geest. Door schuldbesef getroffen en verslagen. Dit offer kan Uw heilig oog behagen’. God heeft geen offers nodig. Maar die dode dieren drukken wel uit wat de zonde doet en dat vergeving van Gods kant iets kost. Er is een offerdier nodig, soms een vogel, soms iets uit de veestapel.</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Vandaag worden er geen offers meer gebracht. Maar we kennen wel de uitdrukking dat mensen een offer brengen. Denk maar eens aan een topsporter.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8</a:t>
            </a:fld>
            <a:endParaRPr lang="nl-NL" dirty="0"/>
          </a:p>
        </p:txBody>
      </p:sp>
    </p:spTree>
    <p:extLst>
      <p:ext uri="{BB962C8B-B14F-4D97-AF65-F5344CB8AC3E}">
        <p14:creationId xmlns:p14="http://schemas.microsoft.com/office/powerpoint/2010/main" val="98610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Offerlam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Uiteindelijk zijn al die offers van dieren niet voldoende. Deze offers kunnen niet de schuld voor eens en voor altijd wegnemen. Vanaf het allereerste begin laat de Heere weten dat Hij er Zelf aan te pas moet komen. Hij brengt Zelf een brandoffer.</a:t>
            </a:r>
          </a:p>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9</a:t>
            </a:fld>
            <a:endParaRPr lang="nl-NL" dirty="0"/>
          </a:p>
        </p:txBody>
      </p:sp>
    </p:spTree>
    <p:extLst>
      <p:ext uri="{BB962C8B-B14F-4D97-AF65-F5344CB8AC3E}">
        <p14:creationId xmlns:p14="http://schemas.microsoft.com/office/powerpoint/2010/main" val="3335835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en 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762000" y="1417003"/>
            <a:ext cx="5262880" cy="2387600"/>
          </a:xfrm>
        </p:spPr>
        <p:txBody>
          <a:bodyPr anchor="b"/>
          <a:lstStyle>
            <a:lvl1pPr algn="l">
              <a:defRPr sz="6000">
                <a:latin typeface="PraterSansPro" panose="020B0504020101020102" pitchFamily="34" charset="77"/>
                <a:cs typeface="PraterSansPro" panose="020B0504020101020102" pitchFamily="34" charset="77"/>
              </a:defRPr>
            </a:lvl1pPr>
          </a:lstStyle>
          <a:p>
            <a:r>
              <a:rPr lang="nl-NL" dirty="0"/>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762000" y="3896678"/>
            <a:ext cx="526288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5522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4917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D9F03-D6EF-4D39-8055-68C6F20C84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495C39-B40A-41B0-A349-4AC875C795A6}"/>
              </a:ext>
            </a:extLst>
          </p:cNvPr>
          <p:cNvSpPr>
            <a:spLocks noGrp="1"/>
          </p:cNvSpPr>
          <p:nvPr>
            <p:ph idx="1"/>
          </p:nvPr>
        </p:nvSpPr>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53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8FE54-C6FB-43EA-AAE4-8B4F13178FE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2311C6-3C45-4EC1-8391-83FC2AF1DA33}"/>
              </a:ext>
            </a:extLst>
          </p:cNvPr>
          <p:cNvSpPr>
            <a:spLocks noGrp="1"/>
          </p:cNvSpPr>
          <p:nvPr>
            <p:ph type="body" idx="1"/>
          </p:nvPr>
        </p:nvSpPr>
        <p:spPr>
          <a:xfrm>
            <a:off x="831850" y="4589463"/>
            <a:ext cx="10515600" cy="1500187"/>
          </a:xfrm>
        </p:spPr>
        <p:txBody>
          <a:bodyPr/>
          <a:lstStyle>
            <a:lvl1pPr marL="0" indent="0">
              <a:buNone/>
              <a:defRPr sz="2400" b="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67990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EB30B-4357-4EBD-A978-E8C375FC29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CB3AE0-6B40-4AB8-B6E3-7E6D4F9FC17D}"/>
              </a:ext>
            </a:extLst>
          </p:cNvPr>
          <p:cNvSpPr>
            <a:spLocks noGrp="1"/>
          </p:cNvSpPr>
          <p:nvPr>
            <p:ph sz="half" idx="1"/>
          </p:nvPr>
        </p:nvSpPr>
        <p:spPr>
          <a:xfrm>
            <a:off x="838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FA7D3B3B-0D5B-44A4-A61A-42552E5DA485}"/>
              </a:ext>
            </a:extLst>
          </p:cNvPr>
          <p:cNvSpPr>
            <a:spLocks noGrp="1"/>
          </p:cNvSpPr>
          <p:nvPr>
            <p:ph sz="half" idx="2"/>
          </p:nvPr>
        </p:nvSpPr>
        <p:spPr>
          <a:xfrm>
            <a:off x="6172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5356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E5BAB-EE2E-4D84-A9AD-97FBEBC2D9B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707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4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2A40F-24BD-40C3-AF0B-5A5E074E12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8FEA10F-3DF8-4D2B-A300-B9F0FFE4B6E3}"/>
              </a:ext>
            </a:extLst>
          </p:cNvPr>
          <p:cNvSpPr>
            <a:spLocks noGrp="1"/>
          </p:cNvSpPr>
          <p:nvPr>
            <p:ph idx="1"/>
          </p:nvPr>
        </p:nvSpPr>
        <p:spPr>
          <a:xfrm>
            <a:off x="5183188" y="987425"/>
            <a:ext cx="6172200" cy="4873625"/>
          </a:xfrm>
        </p:spPr>
        <p:txBody>
          <a:bodyPr/>
          <a:lstStyle>
            <a:lvl1pPr>
              <a:defRPr sz="3200" b="0" i="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DD0745E2-3D1F-45C2-9DAF-894ACCA6B6D0}"/>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242623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4522A-AE2E-4DBB-97AC-80F84034EE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0B87850-2808-469F-B3EA-5DC031CFF125}"/>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119A2F57-953E-4157-9D51-FEA6EBF2D7F6}"/>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316249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8226D7-7CF1-43C5-8228-F8FE770BD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F266A43-F812-4224-B66D-8FBCFEE7B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4080265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i="0" kern="1200">
          <a:solidFill>
            <a:schemeClr val="accent2"/>
          </a:solidFill>
          <a:latin typeface="PraterSansPro" panose="020B0504020101020102" pitchFamily="34" charset="77"/>
          <a:ea typeface="+mj-ea"/>
          <a:cs typeface="PraterSansPro" panose="020B0504020101020102" pitchFamily="34" charset="77"/>
        </a:defRPr>
      </a:lvl1pPr>
    </p:titleStyle>
    <p:bodyStyle>
      <a:lvl1pPr marL="228600" indent="-228600" algn="l" defTabSz="914400" rtl="0" eaLnBrk="1" latinLnBrk="0" hangingPunct="1">
        <a:lnSpc>
          <a:spcPct val="90000"/>
        </a:lnSpc>
        <a:spcBef>
          <a:spcPts val="1000"/>
        </a:spcBef>
        <a:buSzPct val="80000"/>
        <a:buFontTx/>
        <a:buBlip>
          <a:blip r:embed="rId12"/>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12"/>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12"/>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F58CA-C7DF-7741-B8A9-A0FF1F3BED4F}"/>
              </a:ext>
            </a:extLst>
          </p:cNvPr>
          <p:cNvSpPr>
            <a:spLocks noGrp="1"/>
          </p:cNvSpPr>
          <p:nvPr>
            <p:ph type="ctrTitle"/>
          </p:nvPr>
        </p:nvSpPr>
        <p:spPr/>
        <p:txBody>
          <a:bodyPr>
            <a:normAutofit/>
          </a:bodyPr>
          <a:lstStyle/>
          <a:p>
            <a:r>
              <a:rPr lang="nl-NL" dirty="0"/>
              <a:t>De tent van </a:t>
            </a:r>
            <a:br>
              <a:rPr lang="nl-NL" dirty="0"/>
            </a:br>
            <a:r>
              <a:rPr lang="nl-NL" dirty="0"/>
              <a:t>de ontmoeting</a:t>
            </a:r>
          </a:p>
        </p:txBody>
      </p:sp>
      <p:sp>
        <p:nvSpPr>
          <p:cNvPr id="3" name="Ondertitel 2">
            <a:extLst>
              <a:ext uri="{FF2B5EF4-FFF2-40B4-BE49-F238E27FC236}">
                <a16:creationId xmlns:a16="http://schemas.microsoft.com/office/drawing/2014/main" id="{40A7171A-1D83-8B42-A1BC-930CAF20C8BA}"/>
              </a:ext>
            </a:extLst>
          </p:cNvPr>
          <p:cNvSpPr>
            <a:spLocks noGrp="1"/>
          </p:cNvSpPr>
          <p:nvPr>
            <p:ph type="subTitle" idx="1"/>
          </p:nvPr>
        </p:nvSpPr>
        <p:spPr/>
        <p:txBody>
          <a:bodyPr/>
          <a:lstStyle/>
          <a:p>
            <a:r>
              <a:rPr lang="nl-NL" dirty="0"/>
              <a:t>Les 2 | Bij de voordeur</a:t>
            </a:r>
          </a:p>
        </p:txBody>
      </p:sp>
    </p:spTree>
    <p:extLst>
      <p:ext uri="{BB962C8B-B14F-4D97-AF65-F5344CB8AC3E}">
        <p14:creationId xmlns:p14="http://schemas.microsoft.com/office/powerpoint/2010/main" val="30560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91AD9B-9681-49E1-B414-A615A1CBBC5B}"/>
              </a:ext>
            </a:extLst>
          </p:cNvPr>
          <p:cNvPicPr>
            <a:picLocks noChangeAspect="1"/>
          </p:cNvPicPr>
          <p:nvPr/>
        </p:nvPicPr>
        <p:blipFill rotWithShape="1">
          <a:blip r:embed="rId3">
            <a:extLst>
              <a:ext uri="{28A0092B-C50C-407E-A947-70E740481C1C}">
                <a14:useLocalDpi xmlns:a14="http://schemas.microsoft.com/office/drawing/2010/main" val="0"/>
              </a:ext>
            </a:extLst>
          </a:blip>
          <a:srcRect l="9442" r="16913"/>
          <a:stretch/>
        </p:blipFill>
        <p:spPr>
          <a:xfrm>
            <a:off x="6922839" y="724346"/>
            <a:ext cx="6291072" cy="4805091"/>
          </a:xfrm>
          <a:prstGeom prst="rect">
            <a:avLst/>
          </a:prstGeom>
        </p:spPr>
      </p:pic>
      <p:pic>
        <p:nvPicPr>
          <p:cNvPr id="18" name="Afbeelding 17">
            <a:extLst>
              <a:ext uri="{FF2B5EF4-FFF2-40B4-BE49-F238E27FC236}">
                <a16:creationId xmlns:a16="http://schemas.microsoft.com/office/drawing/2014/main" id="{FDF890A5-8659-8C4D-B9C7-A18A74F2BAEA}"/>
              </a:ext>
            </a:extLst>
          </p:cNvPr>
          <p:cNvPicPr>
            <a:picLocks noChangeAspect="1"/>
          </p:cNvPicPr>
          <p:nvPr/>
        </p:nvPicPr>
        <p:blipFill rotWithShape="1">
          <a:blip r:embed="rId4">
            <a:extLst>
              <a:ext uri="{28A0092B-C50C-407E-A947-70E740481C1C}">
                <a14:useLocalDpi xmlns:a14="http://schemas.microsoft.com/office/drawing/2010/main" val="0"/>
              </a:ext>
            </a:extLst>
          </a:blip>
          <a:srcRect l="38205" t="27988" r="37552" b="29096"/>
          <a:stretch/>
        </p:blipFill>
        <p:spPr>
          <a:xfrm>
            <a:off x="6643957" y="443930"/>
            <a:ext cx="6291071" cy="5112906"/>
          </a:xfrm>
          <a:prstGeom prst="rect">
            <a:avLst/>
          </a:prstGeom>
        </p:spPr>
      </p:pic>
      <p:grpSp>
        <p:nvGrpSpPr>
          <p:cNvPr id="22" name="Groep 21">
            <a:extLst>
              <a:ext uri="{FF2B5EF4-FFF2-40B4-BE49-F238E27FC236}">
                <a16:creationId xmlns:a16="http://schemas.microsoft.com/office/drawing/2014/main" id="{24A8A156-B8CB-CF4B-B05A-7AE5E07402E1}"/>
              </a:ext>
            </a:extLst>
          </p:cNvPr>
          <p:cNvGrpSpPr/>
          <p:nvPr/>
        </p:nvGrpSpPr>
        <p:grpSpPr>
          <a:xfrm>
            <a:off x="-1148221" y="-315633"/>
            <a:ext cx="10637826" cy="7590979"/>
            <a:chOff x="-2196823" y="387619"/>
            <a:chExt cx="10637826" cy="7590979"/>
          </a:xfrm>
        </p:grpSpPr>
        <p:sp>
          <p:nvSpPr>
            <p:cNvPr id="23" name="Rechthoek 22">
              <a:extLst>
                <a:ext uri="{FF2B5EF4-FFF2-40B4-BE49-F238E27FC236}">
                  <a16:creationId xmlns:a16="http://schemas.microsoft.com/office/drawing/2014/main" id="{70692CE1-8120-0B4B-8BBE-63CA4CBEB839}"/>
                </a:ext>
              </a:extLst>
            </p:cNvPr>
            <p:cNvSpPr/>
            <p:nvPr/>
          </p:nvSpPr>
          <p:spPr>
            <a:xfrm>
              <a:off x="-252550" y="3412108"/>
              <a:ext cx="6747753" cy="2080569"/>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4" name="Afbeelding 23">
              <a:extLst>
                <a:ext uri="{FF2B5EF4-FFF2-40B4-BE49-F238E27FC236}">
                  <a16:creationId xmlns:a16="http://schemas.microsoft.com/office/drawing/2014/main" id="{0923C925-E197-F841-8641-BCEFBCF865C4}"/>
                </a:ext>
              </a:extLst>
            </p:cNvPr>
            <p:cNvPicPr>
              <a:picLocks noChangeAspect="1"/>
            </p:cNvPicPr>
            <p:nvPr/>
          </p:nvPicPr>
          <p:blipFill rotWithShape="1">
            <a:blip r:embed="rId5">
              <a:extLst>
                <a:ext uri="{28A0092B-C50C-407E-A947-70E740481C1C}">
                  <a14:useLocalDpi xmlns:a14="http://schemas.microsoft.com/office/drawing/2010/main" val="0"/>
                </a:ext>
              </a:extLst>
            </a:blip>
            <a:srcRect t="57427"/>
            <a:stretch/>
          </p:blipFill>
          <p:spPr>
            <a:xfrm>
              <a:off x="-2196823" y="5431119"/>
              <a:ext cx="10637826" cy="2547479"/>
            </a:xfrm>
            <a:prstGeom prst="rect">
              <a:avLst/>
            </a:prstGeom>
          </p:spPr>
        </p:pic>
        <p:pic>
          <p:nvPicPr>
            <p:cNvPr id="25" name="Afbeelding 24">
              <a:extLst>
                <a:ext uri="{FF2B5EF4-FFF2-40B4-BE49-F238E27FC236}">
                  <a16:creationId xmlns:a16="http://schemas.microsoft.com/office/drawing/2014/main" id="{3554029A-5F71-0449-AB07-71188F71C810}"/>
                </a:ext>
              </a:extLst>
            </p:cNvPr>
            <p:cNvPicPr>
              <a:picLocks noChangeAspect="1"/>
            </p:cNvPicPr>
            <p:nvPr/>
          </p:nvPicPr>
          <p:blipFill rotWithShape="1">
            <a:blip r:embed="rId6">
              <a:extLst>
                <a:ext uri="{28A0092B-C50C-407E-A947-70E740481C1C}">
                  <a14:useLocalDpi xmlns:a14="http://schemas.microsoft.com/office/drawing/2010/main" val="0"/>
                </a:ext>
              </a:extLst>
            </a:blip>
            <a:srcRect b="43460"/>
            <a:stretch/>
          </p:blipFill>
          <p:spPr>
            <a:xfrm>
              <a:off x="-2189203" y="387619"/>
              <a:ext cx="10630206" cy="3374923"/>
            </a:xfrm>
            <a:prstGeom prst="rect">
              <a:avLst/>
            </a:prstGeom>
          </p:spPr>
        </p:pic>
      </p:grpSp>
      <p:sp>
        <p:nvSpPr>
          <p:cNvPr id="26" name="Ondertitel 2">
            <a:extLst>
              <a:ext uri="{FF2B5EF4-FFF2-40B4-BE49-F238E27FC236}">
                <a16:creationId xmlns:a16="http://schemas.microsoft.com/office/drawing/2014/main" id="{952D05E0-2C8C-F647-B016-7AD71F65F22D}"/>
              </a:ext>
            </a:extLst>
          </p:cNvPr>
          <p:cNvSpPr txBox="1">
            <a:spLocks/>
          </p:cNvSpPr>
          <p:nvPr/>
        </p:nvSpPr>
        <p:spPr>
          <a:xfrm>
            <a:off x="1060891" y="2220632"/>
            <a:ext cx="5708366" cy="512608"/>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Vraag 6-7</a:t>
            </a:r>
            <a:endParaRPr lang="nl-NL" dirty="0"/>
          </a:p>
        </p:txBody>
      </p:sp>
      <p:sp>
        <p:nvSpPr>
          <p:cNvPr id="27" name="Ondertitel 2">
            <a:extLst>
              <a:ext uri="{FF2B5EF4-FFF2-40B4-BE49-F238E27FC236}">
                <a16:creationId xmlns:a16="http://schemas.microsoft.com/office/drawing/2014/main" id="{C058F1C7-7644-C943-A10B-8768D3E6A042}"/>
              </a:ext>
            </a:extLst>
          </p:cNvPr>
          <p:cNvSpPr txBox="1">
            <a:spLocks/>
          </p:cNvSpPr>
          <p:nvPr/>
        </p:nvSpPr>
        <p:spPr>
          <a:xfrm>
            <a:off x="1060891" y="2733240"/>
            <a:ext cx="5708366" cy="2188104"/>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SzPct val="100000"/>
              <a:buFont typeface="+mj-lt"/>
              <a:buAutoNum type="arabicPeriod" startAt="6"/>
            </a:pPr>
            <a:r>
              <a:rPr lang="nl-NL" dirty="0"/>
              <a:t>Wat drukt het offer van de Heere Jezus uit?</a:t>
            </a:r>
          </a:p>
          <a:p>
            <a:pPr marL="514350" indent="-514350">
              <a:buSzPct val="100000"/>
              <a:buFont typeface="+mj-lt"/>
              <a:buAutoNum type="arabicPeriod" startAt="6"/>
            </a:pPr>
            <a:r>
              <a:rPr lang="nl-NL" dirty="0"/>
              <a:t>Durf je de Heere aan te kijken als de Naam van Jezus klinkt? Waarom wel of waarom niet?</a:t>
            </a:r>
          </a:p>
        </p:txBody>
      </p:sp>
    </p:spTree>
    <p:extLst>
      <p:ext uri="{BB962C8B-B14F-4D97-AF65-F5344CB8AC3E}">
        <p14:creationId xmlns:p14="http://schemas.microsoft.com/office/powerpoint/2010/main" val="191985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B4052D78-F2B8-6843-90DC-E217F09E50D4}"/>
              </a:ext>
            </a:extLst>
          </p:cNvPr>
          <p:cNvGrpSpPr/>
          <p:nvPr/>
        </p:nvGrpSpPr>
        <p:grpSpPr>
          <a:xfrm>
            <a:off x="365759" y="-219455"/>
            <a:ext cx="5567825" cy="6266688"/>
            <a:chOff x="5933584" y="-536447"/>
            <a:chExt cx="5567825" cy="6266688"/>
          </a:xfrm>
        </p:grpSpPr>
        <p:pic>
          <p:nvPicPr>
            <p:cNvPr id="11" name="Afbeelding 10">
              <a:extLst>
                <a:ext uri="{FF2B5EF4-FFF2-40B4-BE49-F238E27FC236}">
                  <a16:creationId xmlns:a16="http://schemas.microsoft.com/office/drawing/2014/main" id="{6B59F26D-88B0-5E49-9199-7B8E597B7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31546"/>
              <a:ext cx="4212789" cy="5735485"/>
            </a:xfrm>
            <a:prstGeom prst="rect">
              <a:avLst/>
            </a:prstGeom>
          </p:spPr>
        </p:pic>
        <p:pic>
          <p:nvPicPr>
            <p:cNvPr id="15" name="Afbeelding 14">
              <a:extLst>
                <a:ext uri="{FF2B5EF4-FFF2-40B4-BE49-F238E27FC236}">
                  <a16:creationId xmlns:a16="http://schemas.microsoft.com/office/drawing/2014/main" id="{252B3146-2F1C-F749-A0F3-9BC813768BF6}"/>
                </a:ext>
              </a:extLst>
            </p:cNvPr>
            <p:cNvPicPr>
              <a:picLocks noChangeAspect="1"/>
            </p:cNvPicPr>
            <p:nvPr/>
          </p:nvPicPr>
          <p:blipFill rotWithShape="1">
            <a:blip r:embed="rId4">
              <a:extLst>
                <a:ext uri="{28A0092B-C50C-407E-A947-70E740481C1C}">
                  <a14:useLocalDpi xmlns:a14="http://schemas.microsoft.com/office/drawing/2010/main" val="0"/>
                </a:ext>
              </a:extLst>
            </a:blip>
            <a:srcRect l="33951" t="20536" r="36041" b="29096"/>
            <a:stretch/>
          </p:blipFill>
          <p:spPr>
            <a:xfrm>
              <a:off x="5933584" y="-536447"/>
              <a:ext cx="5567825" cy="6266688"/>
            </a:xfrm>
            <a:prstGeom prst="rect">
              <a:avLst/>
            </a:prstGeom>
          </p:spPr>
        </p:pic>
      </p:grpSp>
      <p:sp>
        <p:nvSpPr>
          <p:cNvPr id="10" name="Tijdelijke aanduiding voor inhoud 9">
            <a:extLst>
              <a:ext uri="{FF2B5EF4-FFF2-40B4-BE49-F238E27FC236}">
                <a16:creationId xmlns:a16="http://schemas.microsoft.com/office/drawing/2014/main" id="{36ABC517-752C-F648-A879-CCCD8AD068DF}"/>
              </a:ext>
            </a:extLst>
          </p:cNvPr>
          <p:cNvSpPr>
            <a:spLocks noGrp="1"/>
          </p:cNvSpPr>
          <p:nvPr>
            <p:ph idx="1"/>
          </p:nvPr>
        </p:nvSpPr>
        <p:spPr>
          <a:xfrm>
            <a:off x="5971032" y="1337945"/>
            <a:ext cx="6220968" cy="4351338"/>
          </a:xfrm>
        </p:spPr>
        <p:txBody>
          <a:bodyPr anchor="ctr"/>
          <a:lstStyle/>
          <a:p>
            <a:pPr marL="0" indent="0">
              <a:buNone/>
            </a:pPr>
            <a:r>
              <a:rPr lang="nl-NL" dirty="0"/>
              <a:t>Iemand zei eens: ‘Als God uit een cultuur verdwijnt, dan verbergen steeds meer dingen hun gezicht.’</a:t>
            </a:r>
            <a:br>
              <a:rPr lang="nl-NL" dirty="0"/>
            </a:br>
            <a:br>
              <a:rPr lang="nl-NL" dirty="0"/>
            </a:br>
            <a:r>
              <a:rPr lang="nl-NL" dirty="0"/>
              <a:t>Dus: Als Gods licht uit de wereld verdwijnt, wordt het donker. </a:t>
            </a:r>
          </a:p>
          <a:p>
            <a:pPr marL="0" indent="0">
              <a:buNone/>
            </a:pPr>
            <a:endParaRPr lang="nl-NL" dirty="0"/>
          </a:p>
        </p:txBody>
      </p:sp>
    </p:spTree>
    <p:extLst>
      <p:ext uri="{BB962C8B-B14F-4D97-AF65-F5344CB8AC3E}">
        <p14:creationId xmlns:p14="http://schemas.microsoft.com/office/powerpoint/2010/main" val="373734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91AD9B-9681-49E1-B414-A615A1CBBC5B}"/>
              </a:ext>
            </a:extLst>
          </p:cNvPr>
          <p:cNvPicPr>
            <a:picLocks noChangeAspect="1"/>
          </p:cNvPicPr>
          <p:nvPr/>
        </p:nvPicPr>
        <p:blipFill rotWithShape="1">
          <a:blip r:embed="rId3">
            <a:extLst>
              <a:ext uri="{28A0092B-C50C-407E-A947-70E740481C1C}">
                <a14:useLocalDpi xmlns:a14="http://schemas.microsoft.com/office/drawing/2010/main" val="0"/>
              </a:ext>
            </a:extLst>
          </a:blip>
          <a:srcRect l="14029"/>
          <a:stretch/>
        </p:blipFill>
        <p:spPr>
          <a:xfrm>
            <a:off x="6643957" y="559680"/>
            <a:ext cx="6164070" cy="4779985"/>
          </a:xfrm>
          <a:prstGeom prst="rect">
            <a:avLst/>
          </a:prstGeom>
        </p:spPr>
      </p:pic>
      <p:pic>
        <p:nvPicPr>
          <p:cNvPr id="18" name="Afbeelding 17">
            <a:extLst>
              <a:ext uri="{FF2B5EF4-FFF2-40B4-BE49-F238E27FC236}">
                <a16:creationId xmlns:a16="http://schemas.microsoft.com/office/drawing/2014/main" id="{FDF890A5-8659-8C4D-B9C7-A18A74F2BAEA}"/>
              </a:ext>
            </a:extLst>
          </p:cNvPr>
          <p:cNvPicPr>
            <a:picLocks noChangeAspect="1"/>
          </p:cNvPicPr>
          <p:nvPr/>
        </p:nvPicPr>
        <p:blipFill rotWithShape="1">
          <a:blip r:embed="rId4">
            <a:extLst>
              <a:ext uri="{28A0092B-C50C-407E-A947-70E740481C1C}">
                <a14:useLocalDpi xmlns:a14="http://schemas.microsoft.com/office/drawing/2010/main" val="0"/>
              </a:ext>
            </a:extLst>
          </a:blip>
          <a:srcRect l="38205" t="27988" r="37552" b="29096"/>
          <a:stretch/>
        </p:blipFill>
        <p:spPr>
          <a:xfrm>
            <a:off x="6643957" y="443930"/>
            <a:ext cx="6291071" cy="5112906"/>
          </a:xfrm>
          <a:prstGeom prst="rect">
            <a:avLst/>
          </a:prstGeom>
        </p:spPr>
      </p:pic>
      <p:grpSp>
        <p:nvGrpSpPr>
          <p:cNvPr id="22" name="Groep 21">
            <a:extLst>
              <a:ext uri="{FF2B5EF4-FFF2-40B4-BE49-F238E27FC236}">
                <a16:creationId xmlns:a16="http://schemas.microsoft.com/office/drawing/2014/main" id="{24A8A156-B8CB-CF4B-B05A-7AE5E07402E1}"/>
              </a:ext>
            </a:extLst>
          </p:cNvPr>
          <p:cNvGrpSpPr/>
          <p:nvPr/>
        </p:nvGrpSpPr>
        <p:grpSpPr>
          <a:xfrm>
            <a:off x="-1148221" y="684111"/>
            <a:ext cx="10637826" cy="7590979"/>
            <a:chOff x="-2196823" y="387619"/>
            <a:chExt cx="10637826" cy="7590979"/>
          </a:xfrm>
        </p:grpSpPr>
        <p:sp>
          <p:nvSpPr>
            <p:cNvPr id="23" name="Rechthoek 22">
              <a:extLst>
                <a:ext uri="{FF2B5EF4-FFF2-40B4-BE49-F238E27FC236}">
                  <a16:creationId xmlns:a16="http://schemas.microsoft.com/office/drawing/2014/main" id="{70692CE1-8120-0B4B-8BBE-63CA4CBEB839}"/>
                </a:ext>
              </a:extLst>
            </p:cNvPr>
            <p:cNvSpPr/>
            <p:nvPr/>
          </p:nvSpPr>
          <p:spPr>
            <a:xfrm>
              <a:off x="-252550" y="3412108"/>
              <a:ext cx="6747753" cy="2080569"/>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4" name="Afbeelding 23">
              <a:extLst>
                <a:ext uri="{FF2B5EF4-FFF2-40B4-BE49-F238E27FC236}">
                  <a16:creationId xmlns:a16="http://schemas.microsoft.com/office/drawing/2014/main" id="{0923C925-E197-F841-8641-BCEFBCF865C4}"/>
                </a:ext>
              </a:extLst>
            </p:cNvPr>
            <p:cNvPicPr>
              <a:picLocks noChangeAspect="1"/>
            </p:cNvPicPr>
            <p:nvPr/>
          </p:nvPicPr>
          <p:blipFill rotWithShape="1">
            <a:blip r:embed="rId5">
              <a:extLst>
                <a:ext uri="{28A0092B-C50C-407E-A947-70E740481C1C}">
                  <a14:useLocalDpi xmlns:a14="http://schemas.microsoft.com/office/drawing/2010/main" val="0"/>
                </a:ext>
              </a:extLst>
            </a:blip>
            <a:srcRect t="57427"/>
            <a:stretch/>
          </p:blipFill>
          <p:spPr>
            <a:xfrm>
              <a:off x="-2196823" y="5431119"/>
              <a:ext cx="10637826" cy="2547479"/>
            </a:xfrm>
            <a:prstGeom prst="rect">
              <a:avLst/>
            </a:prstGeom>
          </p:spPr>
        </p:pic>
        <p:pic>
          <p:nvPicPr>
            <p:cNvPr id="25" name="Afbeelding 24">
              <a:extLst>
                <a:ext uri="{FF2B5EF4-FFF2-40B4-BE49-F238E27FC236}">
                  <a16:creationId xmlns:a16="http://schemas.microsoft.com/office/drawing/2014/main" id="{3554029A-5F71-0449-AB07-71188F71C810}"/>
                </a:ext>
              </a:extLst>
            </p:cNvPr>
            <p:cNvPicPr>
              <a:picLocks noChangeAspect="1"/>
            </p:cNvPicPr>
            <p:nvPr/>
          </p:nvPicPr>
          <p:blipFill rotWithShape="1">
            <a:blip r:embed="rId6">
              <a:extLst>
                <a:ext uri="{28A0092B-C50C-407E-A947-70E740481C1C}">
                  <a14:useLocalDpi xmlns:a14="http://schemas.microsoft.com/office/drawing/2010/main" val="0"/>
                </a:ext>
              </a:extLst>
            </a:blip>
            <a:srcRect b="43460"/>
            <a:stretch/>
          </p:blipFill>
          <p:spPr>
            <a:xfrm>
              <a:off x="-2189203" y="387619"/>
              <a:ext cx="10630206" cy="3374923"/>
            </a:xfrm>
            <a:prstGeom prst="rect">
              <a:avLst/>
            </a:prstGeom>
          </p:spPr>
        </p:pic>
      </p:grpSp>
      <p:sp>
        <p:nvSpPr>
          <p:cNvPr id="26" name="Ondertitel 2">
            <a:extLst>
              <a:ext uri="{FF2B5EF4-FFF2-40B4-BE49-F238E27FC236}">
                <a16:creationId xmlns:a16="http://schemas.microsoft.com/office/drawing/2014/main" id="{952D05E0-2C8C-F647-B016-7AD71F65F22D}"/>
              </a:ext>
            </a:extLst>
          </p:cNvPr>
          <p:cNvSpPr txBox="1">
            <a:spLocks/>
          </p:cNvSpPr>
          <p:nvPr/>
        </p:nvSpPr>
        <p:spPr>
          <a:xfrm>
            <a:off x="1060891" y="3220376"/>
            <a:ext cx="5708366" cy="512608"/>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Vraag 8</a:t>
            </a:r>
            <a:endParaRPr lang="nl-NL" dirty="0"/>
          </a:p>
        </p:txBody>
      </p:sp>
      <p:sp>
        <p:nvSpPr>
          <p:cNvPr id="27" name="Ondertitel 2">
            <a:extLst>
              <a:ext uri="{FF2B5EF4-FFF2-40B4-BE49-F238E27FC236}">
                <a16:creationId xmlns:a16="http://schemas.microsoft.com/office/drawing/2014/main" id="{C058F1C7-7644-C943-A10B-8768D3E6A042}"/>
              </a:ext>
            </a:extLst>
          </p:cNvPr>
          <p:cNvSpPr txBox="1">
            <a:spLocks/>
          </p:cNvSpPr>
          <p:nvPr/>
        </p:nvSpPr>
        <p:spPr>
          <a:xfrm>
            <a:off x="1060891" y="3732984"/>
            <a:ext cx="5708366" cy="2188104"/>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Het volk Israël moest na het brengen van het offer met bloed besprenkeld worden. Wat zou het in onze tijd betekenen om met het bloed besprenkeld te worden? </a:t>
            </a:r>
          </a:p>
        </p:txBody>
      </p:sp>
      <p:sp>
        <p:nvSpPr>
          <p:cNvPr id="10" name="Tijdelijke aanduiding voor inhoud 9">
            <a:extLst>
              <a:ext uri="{FF2B5EF4-FFF2-40B4-BE49-F238E27FC236}">
                <a16:creationId xmlns:a16="http://schemas.microsoft.com/office/drawing/2014/main" id="{96AE3178-02DA-BF47-AB09-903F4F97C141}"/>
              </a:ext>
            </a:extLst>
          </p:cNvPr>
          <p:cNvSpPr txBox="1">
            <a:spLocks/>
          </p:cNvSpPr>
          <p:nvPr/>
        </p:nvSpPr>
        <p:spPr>
          <a:xfrm>
            <a:off x="719391" y="940831"/>
            <a:ext cx="5491665" cy="14475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SzPct val="80000"/>
              <a:buFontTx/>
              <a:buNone/>
              <a:defRPr sz="32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457200" indent="0" algn="l" defTabSz="914400" rtl="0" eaLnBrk="1" latinLnBrk="0" hangingPunct="1">
              <a:lnSpc>
                <a:spcPct val="90000"/>
              </a:lnSpc>
              <a:spcBef>
                <a:spcPts val="500"/>
              </a:spcBef>
              <a:buSzPct val="80000"/>
              <a:buFontTx/>
              <a:buNone/>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914400" indent="0" algn="l" defTabSz="914400" rtl="0" eaLnBrk="1" latinLnBrk="0" hangingPunct="1">
              <a:lnSpc>
                <a:spcPct val="90000"/>
              </a:lnSpc>
              <a:spcBef>
                <a:spcPts val="500"/>
              </a:spcBef>
              <a:buSzPct val="80000"/>
              <a:buFontTx/>
              <a:buNone/>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371600" indent="0" algn="l" defTabSz="914400" rtl="0" eaLnBrk="1" latinLnBrk="0" hangingPunct="1">
              <a:lnSpc>
                <a:spcPct val="90000"/>
              </a:lnSpc>
              <a:spcBef>
                <a:spcPts val="500"/>
              </a:spcBef>
              <a:buSzPct val="80000"/>
              <a:buFontTx/>
              <a:buNone/>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1828800" indent="0" algn="l" defTabSz="914400" rtl="0" eaLnBrk="1" latinLnBrk="0" hangingPunct="1">
              <a:lnSpc>
                <a:spcPct val="90000"/>
              </a:lnSpc>
              <a:spcBef>
                <a:spcPts val="500"/>
              </a:spcBef>
              <a:buSzPct val="80000"/>
              <a:buFontTx/>
              <a:buNone/>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nl-NL" sz="2800" dirty="0"/>
              <a:t>Maar er is goed nieuws! God heeft laten zien dat er een weg terug is naar Hem…</a:t>
            </a:r>
          </a:p>
        </p:txBody>
      </p:sp>
    </p:spTree>
    <p:extLst>
      <p:ext uri="{BB962C8B-B14F-4D97-AF65-F5344CB8AC3E}">
        <p14:creationId xmlns:p14="http://schemas.microsoft.com/office/powerpoint/2010/main" val="3222229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B36749DE-14C9-6741-859A-10573158C5DD}"/>
              </a:ext>
            </a:extLst>
          </p:cNvPr>
          <p:cNvGrpSpPr/>
          <p:nvPr/>
        </p:nvGrpSpPr>
        <p:grpSpPr>
          <a:xfrm>
            <a:off x="2722123" y="1459740"/>
            <a:ext cx="6747754" cy="3938520"/>
            <a:chOff x="2562029" y="1546489"/>
            <a:chExt cx="6747754" cy="3938520"/>
          </a:xfrm>
        </p:grpSpPr>
        <p:sp>
          <p:nvSpPr>
            <p:cNvPr id="5" name="Rechthoek 4">
              <a:extLst>
                <a:ext uri="{FF2B5EF4-FFF2-40B4-BE49-F238E27FC236}">
                  <a16:creationId xmlns:a16="http://schemas.microsoft.com/office/drawing/2014/main" id="{58C7C482-1ED4-914F-9719-A56B52C7229A}"/>
                </a:ext>
              </a:extLst>
            </p:cNvPr>
            <p:cNvSpPr/>
            <p:nvPr/>
          </p:nvSpPr>
          <p:spPr>
            <a:xfrm>
              <a:off x="2562030" y="3357550"/>
              <a:ext cx="6747753" cy="1322475"/>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C3A936B4-715A-BC47-B0EB-EC794CAE44E0}"/>
                </a:ext>
              </a:extLst>
            </p:cNvPr>
            <p:cNvPicPr>
              <a:picLocks noChangeAspect="1"/>
            </p:cNvPicPr>
            <p:nvPr/>
          </p:nvPicPr>
          <p:blipFill rotWithShape="1">
            <a:blip r:embed="rId3">
              <a:extLst>
                <a:ext uri="{28A0092B-C50C-407E-A947-70E740481C1C}">
                  <a14:useLocalDpi xmlns:a14="http://schemas.microsoft.com/office/drawing/2010/main" val="0"/>
                </a:ext>
              </a:extLst>
            </a:blip>
            <a:srcRect l="18284" t="58923" r="18284" b="27624"/>
            <a:stretch/>
          </p:blipFill>
          <p:spPr>
            <a:xfrm>
              <a:off x="2562029" y="4680025"/>
              <a:ext cx="6747753" cy="804984"/>
            </a:xfrm>
            <a:prstGeom prst="rect">
              <a:avLst/>
            </a:prstGeom>
          </p:spPr>
        </p:pic>
        <p:pic>
          <p:nvPicPr>
            <p:cNvPr id="9" name="Afbeelding 8">
              <a:extLst>
                <a:ext uri="{FF2B5EF4-FFF2-40B4-BE49-F238E27FC236}">
                  <a16:creationId xmlns:a16="http://schemas.microsoft.com/office/drawing/2014/main" id="{923A7F14-5832-C74B-81E2-CD65112CDE24}"/>
                </a:ext>
              </a:extLst>
            </p:cNvPr>
            <p:cNvPicPr>
              <a:picLocks noChangeAspect="1"/>
            </p:cNvPicPr>
            <p:nvPr/>
          </p:nvPicPr>
          <p:blipFill rotWithShape="1">
            <a:blip r:embed="rId4">
              <a:extLst>
                <a:ext uri="{28A0092B-C50C-407E-A947-70E740481C1C}">
                  <a14:useLocalDpi xmlns:a14="http://schemas.microsoft.com/office/drawing/2010/main" val="0"/>
                </a:ext>
              </a:extLst>
            </a:blip>
            <a:srcRect l="18438" t="26023" r="18245" b="43765"/>
            <a:stretch/>
          </p:blipFill>
          <p:spPr>
            <a:xfrm>
              <a:off x="2562030" y="1546489"/>
              <a:ext cx="6747753" cy="1811061"/>
            </a:xfrm>
            <a:prstGeom prst="rect">
              <a:avLst/>
            </a:prstGeom>
          </p:spPr>
        </p:pic>
        <p:sp>
          <p:nvSpPr>
            <p:cNvPr id="10" name="Ondertitel 2">
              <a:extLst>
                <a:ext uri="{FF2B5EF4-FFF2-40B4-BE49-F238E27FC236}">
                  <a16:creationId xmlns:a16="http://schemas.microsoft.com/office/drawing/2014/main" id="{4CC11D51-954F-B14A-BF84-8879939F5AA6}"/>
                </a:ext>
              </a:extLst>
            </p:cNvPr>
            <p:cNvSpPr txBox="1">
              <a:spLocks/>
            </p:cNvSpPr>
            <p:nvPr/>
          </p:nvSpPr>
          <p:spPr>
            <a:xfrm>
              <a:off x="2740308" y="2582555"/>
              <a:ext cx="6388062" cy="2216092"/>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lvl="0" indent="0">
                <a:buNone/>
              </a:pPr>
              <a:r>
                <a:rPr lang="nl-NL" dirty="0"/>
                <a:t>Wij kennen vandaag geen offers meer. Hoe zou je toch aan de Heere kunnen laten merken dat je de zonde heel erg vindt?</a:t>
              </a:r>
            </a:p>
          </p:txBody>
        </p:sp>
      </p:grpSp>
    </p:spTree>
    <p:extLst>
      <p:ext uri="{BB962C8B-B14F-4D97-AF65-F5344CB8AC3E}">
        <p14:creationId xmlns:p14="http://schemas.microsoft.com/office/powerpoint/2010/main" val="144389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ED788B61-DE58-F945-865D-85DCBFEA911E}"/>
              </a:ext>
            </a:extLst>
          </p:cNvPr>
          <p:cNvGrpSpPr/>
          <p:nvPr/>
        </p:nvGrpSpPr>
        <p:grpSpPr>
          <a:xfrm>
            <a:off x="2722123" y="813930"/>
            <a:ext cx="6747754" cy="5230140"/>
            <a:chOff x="2562029" y="389812"/>
            <a:chExt cx="6747754" cy="5230140"/>
          </a:xfrm>
        </p:grpSpPr>
        <p:sp>
          <p:nvSpPr>
            <p:cNvPr id="5" name="Rechthoek 4">
              <a:extLst>
                <a:ext uri="{FF2B5EF4-FFF2-40B4-BE49-F238E27FC236}">
                  <a16:creationId xmlns:a16="http://schemas.microsoft.com/office/drawing/2014/main" id="{58C7C482-1ED4-914F-9719-A56B52C7229A}"/>
                </a:ext>
              </a:extLst>
            </p:cNvPr>
            <p:cNvSpPr/>
            <p:nvPr/>
          </p:nvSpPr>
          <p:spPr>
            <a:xfrm>
              <a:off x="2562030" y="2200873"/>
              <a:ext cx="6747753" cy="2614095"/>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C3A936B4-715A-BC47-B0EB-EC794CAE44E0}"/>
                </a:ext>
              </a:extLst>
            </p:cNvPr>
            <p:cNvPicPr>
              <a:picLocks noChangeAspect="1"/>
            </p:cNvPicPr>
            <p:nvPr/>
          </p:nvPicPr>
          <p:blipFill rotWithShape="1">
            <a:blip r:embed="rId3">
              <a:extLst>
                <a:ext uri="{28A0092B-C50C-407E-A947-70E740481C1C}">
                  <a14:useLocalDpi xmlns:a14="http://schemas.microsoft.com/office/drawing/2010/main" val="0"/>
                </a:ext>
              </a:extLst>
            </a:blip>
            <a:srcRect l="18284" t="58923" r="18284" b="27624"/>
            <a:stretch/>
          </p:blipFill>
          <p:spPr>
            <a:xfrm>
              <a:off x="2562029" y="4814968"/>
              <a:ext cx="6747753" cy="804984"/>
            </a:xfrm>
            <a:prstGeom prst="rect">
              <a:avLst/>
            </a:prstGeom>
          </p:spPr>
        </p:pic>
        <p:pic>
          <p:nvPicPr>
            <p:cNvPr id="9" name="Afbeelding 8">
              <a:extLst>
                <a:ext uri="{FF2B5EF4-FFF2-40B4-BE49-F238E27FC236}">
                  <a16:creationId xmlns:a16="http://schemas.microsoft.com/office/drawing/2014/main" id="{923A7F14-5832-C74B-81E2-CD65112CDE24}"/>
                </a:ext>
              </a:extLst>
            </p:cNvPr>
            <p:cNvPicPr>
              <a:picLocks noChangeAspect="1"/>
            </p:cNvPicPr>
            <p:nvPr/>
          </p:nvPicPr>
          <p:blipFill rotWithShape="1">
            <a:blip r:embed="rId4">
              <a:extLst>
                <a:ext uri="{28A0092B-C50C-407E-A947-70E740481C1C}">
                  <a14:useLocalDpi xmlns:a14="http://schemas.microsoft.com/office/drawing/2010/main" val="0"/>
                </a:ext>
              </a:extLst>
            </a:blip>
            <a:srcRect l="18438" t="26023" r="18245" b="43765"/>
            <a:stretch/>
          </p:blipFill>
          <p:spPr>
            <a:xfrm>
              <a:off x="2562030" y="389812"/>
              <a:ext cx="6747753" cy="1811061"/>
            </a:xfrm>
            <a:prstGeom prst="rect">
              <a:avLst/>
            </a:prstGeom>
          </p:spPr>
        </p:pic>
        <p:sp>
          <p:nvSpPr>
            <p:cNvPr id="10" name="Ondertitel 2">
              <a:extLst>
                <a:ext uri="{FF2B5EF4-FFF2-40B4-BE49-F238E27FC236}">
                  <a16:creationId xmlns:a16="http://schemas.microsoft.com/office/drawing/2014/main" id="{4CC11D51-954F-B14A-BF84-8879939F5AA6}"/>
                </a:ext>
              </a:extLst>
            </p:cNvPr>
            <p:cNvSpPr txBox="1">
              <a:spLocks/>
            </p:cNvSpPr>
            <p:nvPr/>
          </p:nvSpPr>
          <p:spPr>
            <a:xfrm>
              <a:off x="2740308" y="1425877"/>
              <a:ext cx="6388062" cy="344310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lvl="0" indent="0">
                <a:buNone/>
              </a:pPr>
              <a:r>
                <a:rPr lang="nl-NL" dirty="0"/>
                <a:t>Als de collectezakken in de kerk rondgaan, dan noemen we dat weleens ‘een offer van dank’. </a:t>
              </a:r>
            </a:p>
            <a:p>
              <a:pPr lvl="1">
                <a:buFont typeface="Arial" panose="020B0604020202020204" pitchFamily="34" charset="0"/>
                <a:buChar char="•"/>
              </a:pPr>
              <a:r>
                <a:rPr lang="nl-NL" sz="2800" dirty="0"/>
                <a:t>Noem eens een verschil met het offer bij het brandofferaltaar.</a:t>
              </a:r>
            </a:p>
            <a:p>
              <a:pPr lvl="1">
                <a:buFont typeface="Arial" panose="020B0604020202020204" pitchFamily="34" charset="0"/>
                <a:buChar char="•"/>
              </a:pPr>
              <a:r>
                <a:rPr lang="nl-NL" sz="2800" dirty="0"/>
                <a:t>Noem eens een overeenkomst met het offer bij het brandofferaltaar.</a:t>
              </a:r>
            </a:p>
          </p:txBody>
        </p:sp>
      </p:grpSp>
    </p:spTree>
    <p:extLst>
      <p:ext uri="{BB962C8B-B14F-4D97-AF65-F5344CB8AC3E}">
        <p14:creationId xmlns:p14="http://schemas.microsoft.com/office/powerpoint/2010/main" val="2493016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C7F9A68-8F42-C54A-A79E-5C9E4F4FC168}"/>
              </a:ext>
            </a:extLst>
          </p:cNvPr>
          <p:cNvGrpSpPr/>
          <p:nvPr/>
        </p:nvGrpSpPr>
        <p:grpSpPr>
          <a:xfrm>
            <a:off x="2722123" y="1072183"/>
            <a:ext cx="6747754" cy="4713634"/>
            <a:chOff x="2562029" y="389812"/>
            <a:chExt cx="6747754" cy="4713634"/>
          </a:xfrm>
        </p:grpSpPr>
        <p:sp>
          <p:nvSpPr>
            <p:cNvPr id="5" name="Rechthoek 4">
              <a:extLst>
                <a:ext uri="{FF2B5EF4-FFF2-40B4-BE49-F238E27FC236}">
                  <a16:creationId xmlns:a16="http://schemas.microsoft.com/office/drawing/2014/main" id="{58C7C482-1ED4-914F-9719-A56B52C7229A}"/>
                </a:ext>
              </a:extLst>
            </p:cNvPr>
            <p:cNvSpPr/>
            <p:nvPr/>
          </p:nvSpPr>
          <p:spPr>
            <a:xfrm>
              <a:off x="2562030" y="2200873"/>
              <a:ext cx="6747753" cy="2097589"/>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C3A936B4-715A-BC47-B0EB-EC794CAE44E0}"/>
                </a:ext>
              </a:extLst>
            </p:cNvPr>
            <p:cNvPicPr>
              <a:picLocks noChangeAspect="1"/>
            </p:cNvPicPr>
            <p:nvPr/>
          </p:nvPicPr>
          <p:blipFill rotWithShape="1">
            <a:blip r:embed="rId3">
              <a:extLst>
                <a:ext uri="{28A0092B-C50C-407E-A947-70E740481C1C}">
                  <a14:useLocalDpi xmlns:a14="http://schemas.microsoft.com/office/drawing/2010/main" val="0"/>
                </a:ext>
              </a:extLst>
            </a:blip>
            <a:srcRect l="18284" t="58923" r="18284" b="27624"/>
            <a:stretch/>
          </p:blipFill>
          <p:spPr>
            <a:xfrm>
              <a:off x="2562029" y="4298462"/>
              <a:ext cx="6747753" cy="804984"/>
            </a:xfrm>
            <a:prstGeom prst="rect">
              <a:avLst/>
            </a:prstGeom>
          </p:spPr>
        </p:pic>
        <p:pic>
          <p:nvPicPr>
            <p:cNvPr id="9" name="Afbeelding 8">
              <a:extLst>
                <a:ext uri="{FF2B5EF4-FFF2-40B4-BE49-F238E27FC236}">
                  <a16:creationId xmlns:a16="http://schemas.microsoft.com/office/drawing/2014/main" id="{923A7F14-5832-C74B-81E2-CD65112CDE24}"/>
                </a:ext>
              </a:extLst>
            </p:cNvPr>
            <p:cNvPicPr>
              <a:picLocks noChangeAspect="1"/>
            </p:cNvPicPr>
            <p:nvPr/>
          </p:nvPicPr>
          <p:blipFill rotWithShape="1">
            <a:blip r:embed="rId4">
              <a:extLst>
                <a:ext uri="{28A0092B-C50C-407E-A947-70E740481C1C}">
                  <a14:useLocalDpi xmlns:a14="http://schemas.microsoft.com/office/drawing/2010/main" val="0"/>
                </a:ext>
              </a:extLst>
            </a:blip>
            <a:srcRect l="18438" t="26023" r="18245" b="43765"/>
            <a:stretch/>
          </p:blipFill>
          <p:spPr>
            <a:xfrm>
              <a:off x="2562030" y="389812"/>
              <a:ext cx="6747753" cy="1811061"/>
            </a:xfrm>
            <a:prstGeom prst="rect">
              <a:avLst/>
            </a:prstGeom>
          </p:spPr>
        </p:pic>
        <p:sp>
          <p:nvSpPr>
            <p:cNvPr id="10" name="Ondertitel 2">
              <a:extLst>
                <a:ext uri="{FF2B5EF4-FFF2-40B4-BE49-F238E27FC236}">
                  <a16:creationId xmlns:a16="http://schemas.microsoft.com/office/drawing/2014/main" id="{4CC11D51-954F-B14A-BF84-8879939F5AA6}"/>
                </a:ext>
              </a:extLst>
            </p:cNvPr>
            <p:cNvSpPr txBox="1">
              <a:spLocks/>
            </p:cNvSpPr>
            <p:nvPr/>
          </p:nvSpPr>
          <p:spPr>
            <a:xfrm>
              <a:off x="2740308" y="1425877"/>
              <a:ext cx="6388062" cy="2872585"/>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lvl="0" indent="0">
                <a:buNone/>
              </a:pPr>
              <a:r>
                <a:rPr lang="nl-NL" dirty="0"/>
                <a:t>Wij leven in een cultuur waarin er niet zo gemakkelijk over persoonlijke schuld gepraat wordt. Toch hebben de mensen in onze tijd vaak behoefte aan echte verzoening. Kun je daarvan een voorbeeld noemen? </a:t>
              </a:r>
            </a:p>
          </p:txBody>
        </p:sp>
      </p:grpSp>
    </p:spTree>
    <p:extLst>
      <p:ext uri="{BB962C8B-B14F-4D97-AF65-F5344CB8AC3E}">
        <p14:creationId xmlns:p14="http://schemas.microsoft.com/office/powerpoint/2010/main" val="1845658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B57074A-57BC-CC4D-B7FC-2EA3081890CC}"/>
              </a:ext>
            </a:extLst>
          </p:cNvPr>
          <p:cNvGrpSpPr/>
          <p:nvPr/>
        </p:nvGrpSpPr>
        <p:grpSpPr>
          <a:xfrm>
            <a:off x="2722123" y="1269522"/>
            <a:ext cx="6747754" cy="4318957"/>
            <a:chOff x="2562029" y="389812"/>
            <a:chExt cx="6747754" cy="4318957"/>
          </a:xfrm>
        </p:grpSpPr>
        <p:sp>
          <p:nvSpPr>
            <p:cNvPr id="5" name="Rechthoek 4">
              <a:extLst>
                <a:ext uri="{FF2B5EF4-FFF2-40B4-BE49-F238E27FC236}">
                  <a16:creationId xmlns:a16="http://schemas.microsoft.com/office/drawing/2014/main" id="{58C7C482-1ED4-914F-9719-A56B52C7229A}"/>
                </a:ext>
              </a:extLst>
            </p:cNvPr>
            <p:cNvSpPr/>
            <p:nvPr/>
          </p:nvSpPr>
          <p:spPr>
            <a:xfrm>
              <a:off x="2562030" y="2200873"/>
              <a:ext cx="6747753" cy="1792789"/>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C3A936B4-715A-BC47-B0EB-EC794CAE44E0}"/>
                </a:ext>
              </a:extLst>
            </p:cNvPr>
            <p:cNvPicPr>
              <a:picLocks noChangeAspect="1"/>
            </p:cNvPicPr>
            <p:nvPr/>
          </p:nvPicPr>
          <p:blipFill rotWithShape="1">
            <a:blip r:embed="rId3">
              <a:extLst>
                <a:ext uri="{28A0092B-C50C-407E-A947-70E740481C1C}">
                  <a14:useLocalDpi xmlns:a14="http://schemas.microsoft.com/office/drawing/2010/main" val="0"/>
                </a:ext>
              </a:extLst>
            </a:blip>
            <a:srcRect l="18284" t="58923" r="18284" b="27624"/>
            <a:stretch/>
          </p:blipFill>
          <p:spPr>
            <a:xfrm>
              <a:off x="2562029" y="3903785"/>
              <a:ext cx="6747753" cy="804984"/>
            </a:xfrm>
            <a:prstGeom prst="rect">
              <a:avLst/>
            </a:prstGeom>
          </p:spPr>
        </p:pic>
        <p:pic>
          <p:nvPicPr>
            <p:cNvPr id="9" name="Afbeelding 8">
              <a:extLst>
                <a:ext uri="{FF2B5EF4-FFF2-40B4-BE49-F238E27FC236}">
                  <a16:creationId xmlns:a16="http://schemas.microsoft.com/office/drawing/2014/main" id="{923A7F14-5832-C74B-81E2-CD65112CDE24}"/>
                </a:ext>
              </a:extLst>
            </p:cNvPr>
            <p:cNvPicPr>
              <a:picLocks noChangeAspect="1"/>
            </p:cNvPicPr>
            <p:nvPr/>
          </p:nvPicPr>
          <p:blipFill rotWithShape="1">
            <a:blip r:embed="rId4">
              <a:extLst>
                <a:ext uri="{28A0092B-C50C-407E-A947-70E740481C1C}">
                  <a14:useLocalDpi xmlns:a14="http://schemas.microsoft.com/office/drawing/2010/main" val="0"/>
                </a:ext>
              </a:extLst>
            </a:blip>
            <a:srcRect l="18438" t="26023" r="18245" b="43765"/>
            <a:stretch/>
          </p:blipFill>
          <p:spPr>
            <a:xfrm>
              <a:off x="2562030" y="389812"/>
              <a:ext cx="6747753" cy="1811061"/>
            </a:xfrm>
            <a:prstGeom prst="rect">
              <a:avLst/>
            </a:prstGeom>
          </p:spPr>
        </p:pic>
        <p:sp>
          <p:nvSpPr>
            <p:cNvPr id="10" name="Ondertitel 2">
              <a:extLst>
                <a:ext uri="{FF2B5EF4-FFF2-40B4-BE49-F238E27FC236}">
                  <a16:creationId xmlns:a16="http://schemas.microsoft.com/office/drawing/2014/main" id="{4CC11D51-954F-B14A-BF84-8879939F5AA6}"/>
                </a:ext>
              </a:extLst>
            </p:cNvPr>
            <p:cNvSpPr txBox="1">
              <a:spLocks/>
            </p:cNvSpPr>
            <p:nvPr/>
          </p:nvSpPr>
          <p:spPr>
            <a:xfrm>
              <a:off x="2740308" y="1425877"/>
              <a:ext cx="6388062" cy="2505261"/>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lvl="0" indent="0">
                <a:buNone/>
              </a:pPr>
              <a:r>
                <a:rPr lang="nl-NL" dirty="0"/>
                <a:t>Hoe zou je je heel bewust kunnen zijn van het feit dat de Heere jou in de ogen kijkt aan het begin van een kerkdienst? Spreek met elkaar iets af zodat je aan Gods ogen kunt denken.</a:t>
              </a:r>
            </a:p>
          </p:txBody>
        </p:sp>
      </p:grpSp>
    </p:spTree>
    <p:extLst>
      <p:ext uri="{BB962C8B-B14F-4D97-AF65-F5344CB8AC3E}">
        <p14:creationId xmlns:p14="http://schemas.microsoft.com/office/powerpoint/2010/main" val="158828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71F7BC0-57B7-4643-A6FB-9D689F988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706" y="0"/>
            <a:ext cx="10287001" cy="6858000"/>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Open deur</a:t>
            </a:r>
          </a:p>
        </p:txBody>
      </p:sp>
    </p:spTree>
    <p:extLst>
      <p:ext uri="{BB962C8B-B14F-4D97-AF65-F5344CB8AC3E}">
        <p14:creationId xmlns:p14="http://schemas.microsoft.com/office/powerpoint/2010/main" val="28643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B1B6D9A6-4734-41E4-A97D-457BDA4C55AD}"/>
              </a:ext>
            </a:extLst>
          </p:cNvPr>
          <p:cNvGrpSpPr/>
          <p:nvPr/>
        </p:nvGrpSpPr>
        <p:grpSpPr>
          <a:xfrm>
            <a:off x="0" y="-413084"/>
            <a:ext cx="12192000" cy="7829675"/>
            <a:chOff x="0" y="-413084"/>
            <a:chExt cx="12192000" cy="7829675"/>
          </a:xfrm>
        </p:grpSpPr>
        <p:pic>
          <p:nvPicPr>
            <p:cNvPr id="3" name="Afbeelding 2">
              <a:extLst>
                <a:ext uri="{FF2B5EF4-FFF2-40B4-BE49-F238E27FC236}">
                  <a16:creationId xmlns:a16="http://schemas.microsoft.com/office/drawing/2014/main" id="{F08D2F82-DE01-42E8-9BAB-7C3672F3D654}"/>
                </a:ext>
              </a:extLst>
            </p:cNvPr>
            <p:cNvPicPr>
              <a:picLocks noChangeAspect="1"/>
            </p:cNvPicPr>
            <p:nvPr/>
          </p:nvPicPr>
          <p:blipFill rotWithShape="1">
            <a:blip r:embed="rId3">
              <a:extLst>
                <a:ext uri="{28A0092B-C50C-407E-A947-70E740481C1C}">
                  <a14:useLocalDpi xmlns:a14="http://schemas.microsoft.com/office/drawing/2010/main" val="0"/>
                </a:ext>
              </a:extLst>
            </a:blip>
            <a:srcRect b="42573"/>
            <a:stretch/>
          </p:blipFill>
          <p:spPr>
            <a:xfrm>
              <a:off x="0" y="-413084"/>
              <a:ext cx="12192000" cy="3938337"/>
            </a:xfrm>
            <a:prstGeom prst="rect">
              <a:avLst/>
            </a:prstGeom>
          </p:spPr>
        </p:pic>
        <p:pic>
          <p:nvPicPr>
            <p:cNvPr id="5" name="Afbeelding 4">
              <a:extLst>
                <a:ext uri="{FF2B5EF4-FFF2-40B4-BE49-F238E27FC236}">
                  <a16:creationId xmlns:a16="http://schemas.microsoft.com/office/drawing/2014/main" id="{B73DAF35-F4E9-4F14-B248-F7DCCC368686}"/>
                </a:ext>
              </a:extLst>
            </p:cNvPr>
            <p:cNvPicPr>
              <a:picLocks noChangeAspect="1"/>
            </p:cNvPicPr>
            <p:nvPr/>
          </p:nvPicPr>
          <p:blipFill rotWithShape="1">
            <a:blip r:embed="rId3">
              <a:extLst>
                <a:ext uri="{28A0092B-C50C-407E-A947-70E740481C1C}">
                  <a14:useLocalDpi xmlns:a14="http://schemas.microsoft.com/office/drawing/2010/main" val="0"/>
                </a:ext>
              </a:extLst>
            </a:blip>
            <a:srcRect t="57427"/>
            <a:stretch/>
          </p:blipFill>
          <p:spPr>
            <a:xfrm>
              <a:off x="0" y="4496928"/>
              <a:ext cx="12192000" cy="2919663"/>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29853" y="3429000"/>
              <a:ext cx="7740315" cy="1154576"/>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ndertitel 2">
              <a:extLst>
                <a:ext uri="{FF2B5EF4-FFF2-40B4-BE49-F238E27FC236}">
                  <a16:creationId xmlns:a16="http://schemas.microsoft.com/office/drawing/2014/main" id="{ACA81E23-DD18-4332-BC0C-043D3571A9FE}"/>
                </a:ext>
              </a:extLst>
            </p:cNvPr>
            <p:cNvSpPr txBox="1">
              <a:spLocks/>
            </p:cNvSpPr>
            <p:nvPr/>
          </p:nvSpPr>
          <p:spPr>
            <a:xfrm>
              <a:off x="2667122" y="2453314"/>
              <a:ext cx="6569475"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Opdracht</a:t>
              </a:r>
            </a:p>
            <a:p>
              <a:pPr marL="0" indent="0">
                <a:buNone/>
              </a:pPr>
              <a:r>
                <a:rPr lang="nl-NL" dirty="0"/>
                <a:t>Kijk degene die naast je zit (en die je het minst goed kent!) een minuut lang in de ogen zonder te praten en te lachen. Hoe voelt dat? </a:t>
              </a:r>
            </a:p>
          </p:txBody>
        </p:sp>
      </p:grpSp>
    </p:spTree>
    <p:extLst>
      <p:ext uri="{BB962C8B-B14F-4D97-AF65-F5344CB8AC3E}">
        <p14:creationId xmlns:p14="http://schemas.microsoft.com/office/powerpoint/2010/main" val="110969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7B2D8876-D17B-3442-898B-A615D5E1089A}"/>
              </a:ext>
            </a:extLst>
          </p:cNvPr>
          <p:cNvPicPr>
            <a:picLocks noChangeAspect="1"/>
          </p:cNvPicPr>
          <p:nvPr/>
        </p:nvPicPr>
        <p:blipFill rotWithShape="1">
          <a:blip r:embed="rId3">
            <a:extLst>
              <a:ext uri="{28A0092B-C50C-407E-A947-70E740481C1C}">
                <a14:useLocalDpi xmlns:a14="http://schemas.microsoft.com/office/drawing/2010/main" val="0"/>
              </a:ext>
            </a:extLst>
          </a:blip>
          <a:srcRect b="42573"/>
          <a:stretch/>
        </p:blipFill>
        <p:spPr>
          <a:xfrm>
            <a:off x="0" y="-345148"/>
            <a:ext cx="12192000" cy="3938337"/>
          </a:xfrm>
          <a:prstGeom prst="rect">
            <a:avLst/>
          </a:prstGeom>
        </p:spPr>
      </p:pic>
      <p:grpSp>
        <p:nvGrpSpPr>
          <p:cNvPr id="8" name="Groep 7">
            <a:extLst>
              <a:ext uri="{FF2B5EF4-FFF2-40B4-BE49-F238E27FC236}">
                <a16:creationId xmlns:a16="http://schemas.microsoft.com/office/drawing/2014/main" id="{B1B6D9A6-4734-41E4-A97D-457BDA4C55AD}"/>
              </a:ext>
            </a:extLst>
          </p:cNvPr>
          <p:cNvGrpSpPr/>
          <p:nvPr/>
        </p:nvGrpSpPr>
        <p:grpSpPr>
          <a:xfrm>
            <a:off x="0" y="2532826"/>
            <a:ext cx="12192000" cy="4349814"/>
            <a:chOff x="0" y="2453314"/>
            <a:chExt cx="12192000" cy="4349814"/>
          </a:xfrm>
        </p:grpSpPr>
        <p:pic>
          <p:nvPicPr>
            <p:cNvPr id="5" name="Afbeelding 4">
              <a:extLst>
                <a:ext uri="{FF2B5EF4-FFF2-40B4-BE49-F238E27FC236}">
                  <a16:creationId xmlns:a16="http://schemas.microsoft.com/office/drawing/2014/main" id="{B73DAF35-F4E9-4F14-B248-F7DCCC368686}"/>
                </a:ext>
              </a:extLst>
            </p:cNvPr>
            <p:cNvPicPr>
              <a:picLocks noChangeAspect="1"/>
            </p:cNvPicPr>
            <p:nvPr/>
          </p:nvPicPr>
          <p:blipFill rotWithShape="1">
            <a:blip r:embed="rId4">
              <a:extLst>
                <a:ext uri="{28A0092B-C50C-407E-A947-70E740481C1C}">
                  <a14:useLocalDpi xmlns:a14="http://schemas.microsoft.com/office/drawing/2010/main" val="0"/>
                </a:ext>
              </a:extLst>
            </a:blip>
            <a:srcRect t="57427"/>
            <a:stretch/>
          </p:blipFill>
          <p:spPr>
            <a:xfrm>
              <a:off x="0" y="3883465"/>
              <a:ext cx="12192000" cy="2919663"/>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29853" y="3429000"/>
              <a:ext cx="7740315" cy="552691"/>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ndertitel 2">
              <a:extLst>
                <a:ext uri="{FF2B5EF4-FFF2-40B4-BE49-F238E27FC236}">
                  <a16:creationId xmlns:a16="http://schemas.microsoft.com/office/drawing/2014/main" id="{ACA81E23-DD18-4332-BC0C-043D3571A9FE}"/>
                </a:ext>
              </a:extLst>
            </p:cNvPr>
            <p:cNvSpPr txBox="1">
              <a:spLocks/>
            </p:cNvSpPr>
            <p:nvPr/>
          </p:nvSpPr>
          <p:spPr>
            <a:xfrm>
              <a:off x="2667122" y="2453314"/>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Exodus 27: 1-2</a:t>
              </a:r>
            </a:p>
            <a:p>
              <a:pPr marL="0" indent="0">
                <a:buNone/>
              </a:pPr>
              <a:r>
                <a:rPr lang="nl-NL" dirty="0"/>
                <a:t>Leviticus 17: 11</a:t>
              </a:r>
            </a:p>
          </p:txBody>
        </p:sp>
      </p:grpSp>
    </p:spTree>
    <p:extLst>
      <p:ext uri="{BB962C8B-B14F-4D97-AF65-F5344CB8AC3E}">
        <p14:creationId xmlns:p14="http://schemas.microsoft.com/office/powerpoint/2010/main" val="394340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grond, buiten, lucht&#10;&#10;Beschrijving is gegenereerd met zeer hoge betrouwbaarheid">
            <a:extLst>
              <a:ext uri="{FF2B5EF4-FFF2-40B4-BE49-F238E27FC236}">
                <a16:creationId xmlns:a16="http://schemas.microsoft.com/office/drawing/2014/main" id="{069211F7-0262-3F44-A5D2-4121E153E657}"/>
              </a:ext>
            </a:extLst>
          </p:cNvPr>
          <p:cNvPicPr>
            <a:picLocks noChangeAspect="1"/>
          </p:cNvPicPr>
          <p:nvPr/>
        </p:nvPicPr>
        <p:blipFill rotWithShape="1">
          <a:blip r:embed="rId3">
            <a:extLst>
              <a:ext uri="{28A0092B-C50C-407E-A947-70E740481C1C}">
                <a14:useLocalDpi xmlns:a14="http://schemas.microsoft.com/office/drawing/2010/main" val="0"/>
              </a:ext>
            </a:extLst>
          </a:blip>
          <a:srcRect r="20264"/>
          <a:stretch/>
        </p:blipFill>
        <p:spPr>
          <a:xfrm>
            <a:off x="8057994" y="592591"/>
            <a:ext cx="3865904" cy="3636309"/>
          </a:xfrm>
          <a:prstGeom prst="rect">
            <a:avLst/>
          </a:prstGeom>
        </p:spPr>
      </p:pic>
      <p:pic>
        <p:nvPicPr>
          <p:cNvPr id="11" name="Afbeelding 10">
            <a:extLst>
              <a:ext uri="{FF2B5EF4-FFF2-40B4-BE49-F238E27FC236}">
                <a16:creationId xmlns:a16="http://schemas.microsoft.com/office/drawing/2014/main" id="{C48F50BC-46EC-DF46-BADC-0F4256AA7ABF}"/>
              </a:ext>
            </a:extLst>
          </p:cNvPr>
          <p:cNvPicPr>
            <a:picLocks noChangeAspect="1"/>
          </p:cNvPicPr>
          <p:nvPr/>
        </p:nvPicPr>
        <p:blipFill rotWithShape="1">
          <a:blip r:embed="rId4">
            <a:extLst>
              <a:ext uri="{28A0092B-C50C-407E-A947-70E740481C1C}">
                <a14:useLocalDpi xmlns:a14="http://schemas.microsoft.com/office/drawing/2010/main" val="0"/>
              </a:ext>
            </a:extLst>
          </a:blip>
          <a:srcRect t="20536" r="36041" b="29096"/>
          <a:stretch/>
        </p:blipFill>
        <p:spPr>
          <a:xfrm>
            <a:off x="1822827" y="-283279"/>
            <a:ext cx="10602250" cy="4696434"/>
          </a:xfrm>
          <a:prstGeom prst="rect">
            <a:avLst/>
          </a:prstGeom>
        </p:spPr>
      </p:pic>
      <p:grpSp>
        <p:nvGrpSpPr>
          <p:cNvPr id="9" name="Groep 8">
            <a:extLst>
              <a:ext uri="{FF2B5EF4-FFF2-40B4-BE49-F238E27FC236}">
                <a16:creationId xmlns:a16="http://schemas.microsoft.com/office/drawing/2014/main" id="{860DB99D-0254-4A6B-B804-B2635AA5CD0E}"/>
              </a:ext>
            </a:extLst>
          </p:cNvPr>
          <p:cNvGrpSpPr/>
          <p:nvPr/>
        </p:nvGrpSpPr>
        <p:grpSpPr>
          <a:xfrm>
            <a:off x="-899339" y="-1148300"/>
            <a:ext cx="12192000" cy="9238213"/>
            <a:chOff x="0" y="-336593"/>
            <a:chExt cx="12192000" cy="9238213"/>
          </a:xfrm>
        </p:grpSpPr>
        <p:pic>
          <p:nvPicPr>
            <p:cNvPr id="5" name="Afbeelding 4">
              <a:extLst>
                <a:ext uri="{FF2B5EF4-FFF2-40B4-BE49-F238E27FC236}">
                  <a16:creationId xmlns:a16="http://schemas.microsoft.com/office/drawing/2014/main" id="{B73DAF35-F4E9-4F14-B248-F7DCCC368686}"/>
                </a:ext>
              </a:extLst>
            </p:cNvPr>
            <p:cNvPicPr>
              <a:picLocks noChangeAspect="1"/>
            </p:cNvPicPr>
            <p:nvPr/>
          </p:nvPicPr>
          <p:blipFill rotWithShape="1">
            <a:blip r:embed="rId5">
              <a:extLst>
                <a:ext uri="{28A0092B-C50C-407E-A947-70E740481C1C}">
                  <a14:useLocalDpi xmlns:a14="http://schemas.microsoft.com/office/drawing/2010/main" val="0"/>
                </a:ext>
              </a:extLst>
            </a:blip>
            <a:srcRect t="57427"/>
            <a:stretch/>
          </p:blipFill>
          <p:spPr>
            <a:xfrm>
              <a:off x="0" y="5981957"/>
              <a:ext cx="12192000" cy="2919663"/>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212" y="3279522"/>
              <a:ext cx="7726381" cy="2960620"/>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ndertitel 2">
              <a:extLst>
                <a:ext uri="{FF2B5EF4-FFF2-40B4-BE49-F238E27FC236}">
                  <a16:creationId xmlns:a16="http://schemas.microsoft.com/office/drawing/2014/main" id="{ACA81E23-DD18-4332-BC0C-043D3571A9FE}"/>
                </a:ext>
              </a:extLst>
            </p:cNvPr>
            <p:cNvSpPr txBox="1">
              <a:spLocks/>
            </p:cNvSpPr>
            <p:nvPr/>
          </p:nvSpPr>
          <p:spPr>
            <a:xfrm>
              <a:off x="2441359" y="2542092"/>
              <a:ext cx="6569475" cy="589935"/>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6"/>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6"/>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6"/>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p>
          </p:txBody>
        </p:sp>
        <p:pic>
          <p:nvPicPr>
            <p:cNvPr id="3" name="Afbeelding 2">
              <a:extLst>
                <a:ext uri="{FF2B5EF4-FFF2-40B4-BE49-F238E27FC236}">
                  <a16:creationId xmlns:a16="http://schemas.microsoft.com/office/drawing/2014/main" id="{F08D2F82-DE01-42E8-9BAB-7C3672F3D654}"/>
                </a:ext>
              </a:extLst>
            </p:cNvPr>
            <p:cNvPicPr>
              <a:picLocks noChangeAspect="1"/>
            </p:cNvPicPr>
            <p:nvPr/>
          </p:nvPicPr>
          <p:blipFill rotWithShape="1">
            <a:blip r:embed="rId7">
              <a:extLst>
                <a:ext uri="{28A0092B-C50C-407E-A947-70E740481C1C}">
                  <a14:useLocalDpi xmlns:a14="http://schemas.microsoft.com/office/drawing/2010/main" val="0"/>
                </a:ext>
              </a:extLst>
            </a:blip>
            <a:srcRect b="43460"/>
            <a:stretch/>
          </p:blipFill>
          <p:spPr>
            <a:xfrm>
              <a:off x="0" y="-336593"/>
              <a:ext cx="12191999" cy="3877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358" y="2604313"/>
              <a:ext cx="6569475" cy="3546184"/>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6"/>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6"/>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6"/>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1-3</a:t>
              </a:r>
              <a:endParaRPr lang="nl-NL" sz="3500" dirty="0"/>
            </a:p>
            <a:p>
              <a:pPr marL="457200" indent="-457200">
                <a:buSzPct val="100000"/>
                <a:buFont typeface="+mj-lt"/>
                <a:buAutoNum type="arabicPeriod"/>
              </a:pPr>
              <a:r>
                <a:rPr lang="nl-NL" dirty="0"/>
                <a:t>Hoe hoog was het brandofferaltaar in meters? </a:t>
              </a:r>
            </a:p>
            <a:p>
              <a:pPr marL="457200" indent="-457200">
                <a:buSzPct val="100000"/>
                <a:buFont typeface="+mj-lt"/>
                <a:buAutoNum type="arabicPeriod"/>
              </a:pPr>
              <a:r>
                <a:rPr lang="nl-NL" dirty="0"/>
                <a:t>Waarom zou het belangrijk zijn dat de mensen in het brandofferaltaar konden kijken?</a:t>
              </a:r>
            </a:p>
            <a:p>
              <a:pPr marL="457200" indent="-457200">
                <a:buSzPct val="100000"/>
                <a:buFont typeface="+mj-lt"/>
                <a:buAutoNum type="arabicPeriod"/>
              </a:pPr>
              <a:r>
                <a:rPr lang="nl-NL" dirty="0"/>
                <a:t>Hoe denk je dat het daar geroken heeft?</a:t>
              </a:r>
            </a:p>
          </p:txBody>
        </p:sp>
      </p:grpSp>
    </p:spTree>
    <p:extLst>
      <p:ext uri="{BB962C8B-B14F-4D97-AF65-F5344CB8AC3E}">
        <p14:creationId xmlns:p14="http://schemas.microsoft.com/office/powerpoint/2010/main" val="3760258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36ABC517-752C-F648-A879-CCCD8AD068DF}"/>
              </a:ext>
            </a:extLst>
          </p:cNvPr>
          <p:cNvSpPr>
            <a:spLocks noGrp="1"/>
          </p:cNvSpPr>
          <p:nvPr>
            <p:ph idx="1"/>
          </p:nvPr>
        </p:nvSpPr>
        <p:spPr>
          <a:xfrm>
            <a:off x="2191087" y="1100129"/>
            <a:ext cx="7658969" cy="5051280"/>
          </a:xfrm>
        </p:spPr>
        <p:txBody>
          <a:bodyPr anchor="ctr">
            <a:normAutofit fontScale="92500" lnSpcReduction="20000"/>
          </a:bodyPr>
          <a:lstStyle/>
          <a:p>
            <a:pPr marL="0" indent="0">
              <a:buNone/>
            </a:pPr>
            <a:r>
              <a:rPr lang="nl-NL" sz="3800" dirty="0">
                <a:solidFill>
                  <a:srgbClr val="D86031"/>
                </a:solidFill>
                <a:latin typeface="PraterSansPro" panose="020B0504020101020102" charset="0"/>
                <a:cs typeface="PraterSansPro" panose="020B0504020101020102" charset="0"/>
              </a:rPr>
              <a:t>Brandofferaltaar</a:t>
            </a:r>
          </a:p>
          <a:p>
            <a:pPr marL="0" indent="0">
              <a:buNone/>
            </a:pPr>
            <a:endParaRPr lang="nl-NL" dirty="0"/>
          </a:p>
          <a:p>
            <a:pPr marL="0" indent="0">
              <a:buNone/>
            </a:pPr>
            <a:r>
              <a:rPr lang="nl-NL" sz="3000" dirty="0"/>
              <a:t>Wanneer de Heere in jouw ogen kijkt, wat ziet Hij dan? Als we bij de Heere binnenkomen, confronteert Hij ons met onze schuld. Die schuld:</a:t>
            </a:r>
          </a:p>
          <a:p>
            <a:pPr marL="0" indent="0">
              <a:buNone/>
            </a:pPr>
            <a:endParaRPr lang="nl-NL" sz="3000" dirty="0"/>
          </a:p>
          <a:p>
            <a:pPr marL="514350" indent="-514350">
              <a:buSzPct val="100000"/>
              <a:buFont typeface="+mj-lt"/>
              <a:buAutoNum type="alphaLcPeriod"/>
            </a:pPr>
            <a:r>
              <a:rPr lang="nl-NL" sz="3000" dirty="0"/>
              <a:t>kon je zien: dieren stierven voor de zonden op dat altaar</a:t>
            </a:r>
          </a:p>
          <a:p>
            <a:pPr marL="514350" indent="-514350">
              <a:buSzPct val="100000"/>
              <a:buFont typeface="+mj-lt"/>
              <a:buAutoNum type="alphaLcPeriod"/>
            </a:pPr>
            <a:r>
              <a:rPr lang="nl-NL" sz="3000" dirty="0"/>
              <a:t>kon je horen: de dieren die wachtten op hun dood</a:t>
            </a:r>
          </a:p>
          <a:p>
            <a:pPr marL="514350" indent="-514350">
              <a:buSzPct val="100000"/>
              <a:buFont typeface="+mj-lt"/>
              <a:buAutoNum type="alphaLcPeriod"/>
            </a:pPr>
            <a:r>
              <a:rPr lang="nl-NL" sz="3000" dirty="0"/>
              <a:t>kon je ruiken: de geur van de dood kwam je tegemoet </a:t>
            </a:r>
          </a:p>
          <a:p>
            <a:pPr marL="0" indent="0">
              <a:buNone/>
            </a:pPr>
            <a:endParaRPr lang="nl-NL" dirty="0"/>
          </a:p>
        </p:txBody>
      </p:sp>
    </p:spTree>
    <p:extLst>
      <p:ext uri="{BB962C8B-B14F-4D97-AF65-F5344CB8AC3E}">
        <p14:creationId xmlns:p14="http://schemas.microsoft.com/office/powerpoint/2010/main" val="1784444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860DB99D-0254-4A6B-B804-B2635AA5CD0E}"/>
              </a:ext>
            </a:extLst>
          </p:cNvPr>
          <p:cNvGrpSpPr/>
          <p:nvPr/>
        </p:nvGrpSpPr>
        <p:grpSpPr>
          <a:xfrm>
            <a:off x="0" y="-139102"/>
            <a:ext cx="12192000" cy="7113994"/>
            <a:chOff x="0" y="-336593"/>
            <a:chExt cx="12192000" cy="7113994"/>
          </a:xfrm>
        </p:grpSpPr>
        <p:pic>
          <p:nvPicPr>
            <p:cNvPr id="3" name="Afbeelding 2">
              <a:extLst>
                <a:ext uri="{FF2B5EF4-FFF2-40B4-BE49-F238E27FC236}">
                  <a16:creationId xmlns:a16="http://schemas.microsoft.com/office/drawing/2014/main" id="{F08D2F82-DE01-42E8-9BAB-7C3672F3D654}"/>
                </a:ext>
              </a:extLst>
            </p:cNvPr>
            <p:cNvPicPr>
              <a:picLocks noChangeAspect="1"/>
            </p:cNvPicPr>
            <p:nvPr/>
          </p:nvPicPr>
          <p:blipFill rotWithShape="1">
            <a:blip r:embed="rId3">
              <a:extLst>
                <a:ext uri="{28A0092B-C50C-407E-A947-70E740481C1C}">
                  <a14:useLocalDpi xmlns:a14="http://schemas.microsoft.com/office/drawing/2010/main" val="0"/>
                </a:ext>
              </a:extLst>
            </a:blip>
            <a:srcRect b="43460"/>
            <a:stretch/>
          </p:blipFill>
          <p:spPr>
            <a:xfrm>
              <a:off x="0" y="-336593"/>
              <a:ext cx="12191999" cy="3877519"/>
            </a:xfrm>
            <a:prstGeom prst="rect">
              <a:avLst/>
            </a:prstGeom>
          </p:spPr>
        </p:pic>
        <p:pic>
          <p:nvPicPr>
            <p:cNvPr id="5" name="Afbeelding 4">
              <a:extLst>
                <a:ext uri="{FF2B5EF4-FFF2-40B4-BE49-F238E27FC236}">
                  <a16:creationId xmlns:a16="http://schemas.microsoft.com/office/drawing/2014/main" id="{B73DAF35-F4E9-4F14-B248-F7DCCC368686}"/>
                </a:ext>
              </a:extLst>
            </p:cNvPr>
            <p:cNvPicPr>
              <a:picLocks noChangeAspect="1"/>
            </p:cNvPicPr>
            <p:nvPr/>
          </p:nvPicPr>
          <p:blipFill rotWithShape="1">
            <a:blip r:embed="rId4">
              <a:extLst>
                <a:ext uri="{28A0092B-C50C-407E-A947-70E740481C1C}">
                  <a14:useLocalDpi xmlns:a14="http://schemas.microsoft.com/office/drawing/2010/main" val="0"/>
                </a:ext>
              </a:extLst>
            </a:blip>
            <a:srcRect t="57427"/>
            <a:stretch/>
          </p:blipFill>
          <p:spPr>
            <a:xfrm>
              <a:off x="0" y="3857738"/>
              <a:ext cx="12192000" cy="2919663"/>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212" y="3517776"/>
              <a:ext cx="7726381" cy="589935"/>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ndertitel 2">
              <a:extLst>
                <a:ext uri="{FF2B5EF4-FFF2-40B4-BE49-F238E27FC236}">
                  <a16:creationId xmlns:a16="http://schemas.microsoft.com/office/drawing/2014/main" id="{ACA81E23-DD18-4332-BC0C-043D3571A9FE}"/>
                </a:ext>
              </a:extLst>
            </p:cNvPr>
            <p:cNvSpPr txBox="1">
              <a:spLocks/>
            </p:cNvSpPr>
            <p:nvPr/>
          </p:nvSpPr>
          <p:spPr>
            <a:xfrm>
              <a:off x="2441359" y="2542092"/>
              <a:ext cx="6569475" cy="589935"/>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Vraag 4</a:t>
              </a:r>
              <a:endParaRPr lang="nl-NL" dirty="0"/>
            </a:p>
          </p:txBody>
        </p:sp>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358" y="3132027"/>
              <a:ext cx="6569475"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Op de zonde staat de doodstraf. Zou jij de Heere nog durven aankijken? </a:t>
              </a:r>
            </a:p>
          </p:txBody>
        </p:sp>
      </p:grpSp>
    </p:spTree>
    <p:extLst>
      <p:ext uri="{BB962C8B-B14F-4D97-AF65-F5344CB8AC3E}">
        <p14:creationId xmlns:p14="http://schemas.microsoft.com/office/powerpoint/2010/main" val="416432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F0250986-D953-47C4-922B-9F215863DBC3}"/>
              </a:ext>
            </a:extLst>
          </p:cNvPr>
          <p:cNvGrpSpPr/>
          <p:nvPr/>
        </p:nvGrpSpPr>
        <p:grpSpPr>
          <a:xfrm>
            <a:off x="816747" y="55193"/>
            <a:ext cx="6379366" cy="6352335"/>
            <a:chOff x="5959412" y="-1"/>
            <a:chExt cx="5696970" cy="5672831"/>
          </a:xfrm>
        </p:grpSpPr>
        <p:pic>
          <p:nvPicPr>
            <p:cNvPr id="7" name="Afbeelding 6">
              <a:extLst>
                <a:ext uri="{FF2B5EF4-FFF2-40B4-BE49-F238E27FC236}">
                  <a16:creationId xmlns:a16="http://schemas.microsoft.com/office/drawing/2014/main" id="{7F91AD9B-9681-49E1-B414-A615A1CBBC5B}"/>
                </a:ext>
              </a:extLst>
            </p:cNvPr>
            <p:cNvPicPr>
              <a:picLocks noChangeAspect="1"/>
            </p:cNvPicPr>
            <p:nvPr/>
          </p:nvPicPr>
          <p:blipFill rotWithShape="1">
            <a:blip r:embed="rId3">
              <a:extLst>
                <a:ext uri="{28A0092B-C50C-407E-A947-70E740481C1C}">
                  <a14:useLocalDpi xmlns:a14="http://schemas.microsoft.com/office/drawing/2010/main" val="0"/>
                </a:ext>
              </a:extLst>
            </a:blip>
            <a:srcRect l="23834" r="20821" b="18835"/>
            <a:stretch/>
          </p:blipFill>
          <p:spPr>
            <a:xfrm>
              <a:off x="5959412" y="0"/>
              <a:ext cx="5696970" cy="5566299"/>
            </a:xfrm>
            <a:prstGeom prst="rect">
              <a:avLst/>
            </a:prstGeom>
          </p:spPr>
        </p:pic>
        <p:pic>
          <p:nvPicPr>
            <p:cNvPr id="8" name="Afbeelding 7">
              <a:extLst>
                <a:ext uri="{FF2B5EF4-FFF2-40B4-BE49-F238E27FC236}">
                  <a16:creationId xmlns:a16="http://schemas.microsoft.com/office/drawing/2014/main" id="{83C9AEEE-C8A9-4517-9222-A463C8447369}"/>
                </a:ext>
              </a:extLst>
            </p:cNvPr>
            <p:cNvPicPr>
              <a:picLocks noChangeAspect="1"/>
            </p:cNvPicPr>
            <p:nvPr/>
          </p:nvPicPr>
          <p:blipFill rotWithShape="1">
            <a:blip r:embed="rId4">
              <a:extLst>
                <a:ext uri="{28A0092B-C50C-407E-A947-70E740481C1C}">
                  <a14:useLocalDpi xmlns:a14="http://schemas.microsoft.com/office/drawing/2010/main" val="0"/>
                </a:ext>
              </a:extLst>
            </a:blip>
            <a:srcRect l="38205" t="27988" r="37552" b="29096"/>
            <a:stretch/>
          </p:blipFill>
          <p:spPr>
            <a:xfrm>
              <a:off x="5959412" y="-1"/>
              <a:ext cx="5696969" cy="5672831"/>
            </a:xfrm>
            <a:prstGeom prst="rect">
              <a:avLst/>
            </a:prstGeom>
          </p:spPr>
        </p:pic>
      </p:grpSp>
      <p:pic>
        <p:nvPicPr>
          <p:cNvPr id="19" name="Afbeelding 18">
            <a:extLst>
              <a:ext uri="{FF2B5EF4-FFF2-40B4-BE49-F238E27FC236}">
                <a16:creationId xmlns:a16="http://schemas.microsoft.com/office/drawing/2014/main" id="{1E1102E8-FF7B-7F4B-9C3A-005B5EB01BF4}"/>
              </a:ext>
            </a:extLst>
          </p:cNvPr>
          <p:cNvPicPr>
            <a:picLocks noChangeAspect="1"/>
          </p:cNvPicPr>
          <p:nvPr/>
        </p:nvPicPr>
        <p:blipFill rotWithShape="1">
          <a:blip r:embed="rId5">
            <a:extLst>
              <a:ext uri="{28A0092B-C50C-407E-A947-70E740481C1C}">
                <a14:useLocalDpi xmlns:a14="http://schemas.microsoft.com/office/drawing/2010/main" val="0"/>
              </a:ext>
            </a:extLst>
          </a:blip>
          <a:srcRect l="18360" r="18224" b="43460"/>
          <a:stretch/>
        </p:blipFill>
        <p:spPr>
          <a:xfrm>
            <a:off x="4646418" y="980378"/>
            <a:ext cx="6725736" cy="3373024"/>
          </a:xfrm>
          <a:prstGeom prst="rect">
            <a:avLst/>
          </a:prstGeom>
        </p:spPr>
      </p:pic>
      <p:grpSp>
        <p:nvGrpSpPr>
          <p:cNvPr id="16" name="Groep 15">
            <a:extLst>
              <a:ext uri="{FF2B5EF4-FFF2-40B4-BE49-F238E27FC236}">
                <a16:creationId xmlns:a16="http://schemas.microsoft.com/office/drawing/2014/main" id="{02D5B590-E3C5-48E7-9A31-B27912BEB911}"/>
              </a:ext>
            </a:extLst>
          </p:cNvPr>
          <p:cNvGrpSpPr/>
          <p:nvPr/>
        </p:nvGrpSpPr>
        <p:grpSpPr>
          <a:xfrm>
            <a:off x="2712333" y="3471059"/>
            <a:ext cx="10593906" cy="3779301"/>
            <a:chOff x="4010" y="2542092"/>
            <a:chExt cx="12192000" cy="4349405"/>
          </a:xfrm>
        </p:grpSpPr>
        <p:sp>
          <p:nvSpPr>
            <p:cNvPr id="14" name="Ondertitel 2">
              <a:extLst>
                <a:ext uri="{FF2B5EF4-FFF2-40B4-BE49-F238E27FC236}">
                  <a16:creationId xmlns:a16="http://schemas.microsoft.com/office/drawing/2014/main" id="{7D640719-07EC-4830-9740-35365672FE66}"/>
                </a:ext>
              </a:extLst>
            </p:cNvPr>
            <p:cNvSpPr txBox="1">
              <a:spLocks/>
            </p:cNvSpPr>
            <p:nvPr/>
          </p:nvSpPr>
          <p:spPr>
            <a:xfrm>
              <a:off x="2441359" y="2542092"/>
              <a:ext cx="6569475" cy="589935"/>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6"/>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6"/>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6"/>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Vraag 5</a:t>
              </a:r>
              <a:endParaRPr lang="nl-NL" dirty="0"/>
            </a:p>
          </p:txBody>
        </p:sp>
        <p:pic>
          <p:nvPicPr>
            <p:cNvPr id="12" name="Afbeelding 11">
              <a:extLst>
                <a:ext uri="{FF2B5EF4-FFF2-40B4-BE49-F238E27FC236}">
                  <a16:creationId xmlns:a16="http://schemas.microsoft.com/office/drawing/2014/main" id="{7D12D692-94A7-44CB-A3B7-45D62DDE27DC}"/>
                </a:ext>
              </a:extLst>
            </p:cNvPr>
            <p:cNvPicPr>
              <a:picLocks noChangeAspect="1"/>
            </p:cNvPicPr>
            <p:nvPr/>
          </p:nvPicPr>
          <p:blipFill rotWithShape="1">
            <a:blip r:embed="rId7">
              <a:extLst>
                <a:ext uri="{28A0092B-C50C-407E-A947-70E740481C1C}">
                  <a14:useLocalDpi xmlns:a14="http://schemas.microsoft.com/office/drawing/2010/main" val="0"/>
                </a:ext>
              </a:extLst>
            </a:blip>
            <a:srcRect t="57427"/>
            <a:stretch/>
          </p:blipFill>
          <p:spPr>
            <a:xfrm>
              <a:off x="4010" y="3971828"/>
              <a:ext cx="12192000" cy="2919669"/>
            </a:xfrm>
            <a:prstGeom prst="rect">
              <a:avLst/>
            </a:prstGeom>
          </p:spPr>
        </p:pic>
        <p:sp>
          <p:nvSpPr>
            <p:cNvPr id="13" name="Rechthoek 12">
              <a:extLst>
                <a:ext uri="{FF2B5EF4-FFF2-40B4-BE49-F238E27FC236}">
                  <a16:creationId xmlns:a16="http://schemas.microsoft.com/office/drawing/2014/main" id="{DC0FA8BA-A081-4696-901C-F344B2D50CBF}"/>
                </a:ext>
              </a:extLst>
            </p:cNvPr>
            <p:cNvSpPr/>
            <p:nvPr/>
          </p:nvSpPr>
          <p:spPr>
            <a:xfrm>
              <a:off x="2229853" y="3517776"/>
              <a:ext cx="7740315" cy="983203"/>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ndertitel 2">
              <a:extLst>
                <a:ext uri="{FF2B5EF4-FFF2-40B4-BE49-F238E27FC236}">
                  <a16:creationId xmlns:a16="http://schemas.microsoft.com/office/drawing/2014/main" id="{42022DBE-33BC-4532-8626-409C6A9EFEB7}"/>
                </a:ext>
              </a:extLst>
            </p:cNvPr>
            <p:cNvSpPr txBox="1">
              <a:spLocks/>
            </p:cNvSpPr>
            <p:nvPr/>
          </p:nvSpPr>
          <p:spPr>
            <a:xfrm>
              <a:off x="2441358" y="3132027"/>
              <a:ext cx="6569475"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6"/>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6"/>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6"/>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Hoe brengt een topsporter een offer? Wat drukt dat offer uit?</a:t>
              </a:r>
            </a:p>
          </p:txBody>
        </p:sp>
      </p:grpSp>
    </p:spTree>
    <p:extLst>
      <p:ext uri="{BB962C8B-B14F-4D97-AF65-F5344CB8AC3E}">
        <p14:creationId xmlns:p14="http://schemas.microsoft.com/office/powerpoint/2010/main" val="180009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860DB99D-0254-4A6B-B804-B2635AA5CD0E}"/>
              </a:ext>
            </a:extLst>
          </p:cNvPr>
          <p:cNvGrpSpPr/>
          <p:nvPr/>
        </p:nvGrpSpPr>
        <p:grpSpPr>
          <a:xfrm>
            <a:off x="0" y="-1073491"/>
            <a:ext cx="12192000" cy="8897641"/>
            <a:chOff x="0" y="-1409990"/>
            <a:chExt cx="12192000" cy="8897641"/>
          </a:xfrm>
        </p:grpSpPr>
        <p:sp>
          <p:nvSpPr>
            <p:cNvPr id="6" name="Rechthoek 5">
              <a:extLst>
                <a:ext uri="{FF2B5EF4-FFF2-40B4-BE49-F238E27FC236}">
                  <a16:creationId xmlns:a16="http://schemas.microsoft.com/office/drawing/2014/main" id="{8D381B4C-88E5-4829-AA23-1D66C87D3B05}"/>
                </a:ext>
              </a:extLst>
            </p:cNvPr>
            <p:cNvSpPr/>
            <p:nvPr/>
          </p:nvSpPr>
          <p:spPr>
            <a:xfrm>
              <a:off x="2229853" y="2382317"/>
              <a:ext cx="7740315" cy="267004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08D2F82-DE01-42E8-9BAB-7C3672F3D654}"/>
                </a:ext>
              </a:extLst>
            </p:cNvPr>
            <p:cNvPicPr>
              <a:picLocks noChangeAspect="1"/>
            </p:cNvPicPr>
            <p:nvPr/>
          </p:nvPicPr>
          <p:blipFill rotWithShape="1">
            <a:blip r:embed="rId3">
              <a:extLst>
                <a:ext uri="{28A0092B-C50C-407E-A947-70E740481C1C}">
                  <a14:useLocalDpi xmlns:a14="http://schemas.microsoft.com/office/drawing/2010/main" val="0"/>
                </a:ext>
              </a:extLst>
            </a:blip>
            <a:srcRect b="42573"/>
            <a:stretch/>
          </p:blipFill>
          <p:spPr>
            <a:xfrm>
              <a:off x="0" y="-1409990"/>
              <a:ext cx="12192000" cy="3938337"/>
            </a:xfrm>
            <a:prstGeom prst="rect">
              <a:avLst/>
            </a:prstGeom>
          </p:spPr>
        </p:pic>
        <p:pic>
          <p:nvPicPr>
            <p:cNvPr id="5" name="Afbeelding 4">
              <a:extLst>
                <a:ext uri="{FF2B5EF4-FFF2-40B4-BE49-F238E27FC236}">
                  <a16:creationId xmlns:a16="http://schemas.microsoft.com/office/drawing/2014/main" id="{B73DAF35-F4E9-4F14-B248-F7DCCC368686}"/>
                </a:ext>
              </a:extLst>
            </p:cNvPr>
            <p:cNvPicPr>
              <a:picLocks noChangeAspect="1"/>
            </p:cNvPicPr>
            <p:nvPr/>
          </p:nvPicPr>
          <p:blipFill rotWithShape="1">
            <a:blip r:embed="rId3">
              <a:extLst>
                <a:ext uri="{28A0092B-C50C-407E-A947-70E740481C1C}">
                  <a14:useLocalDpi xmlns:a14="http://schemas.microsoft.com/office/drawing/2010/main" val="0"/>
                </a:ext>
              </a:extLst>
            </a:blip>
            <a:srcRect t="57427"/>
            <a:stretch/>
          </p:blipFill>
          <p:spPr>
            <a:xfrm>
              <a:off x="0" y="4567988"/>
              <a:ext cx="12192000" cy="2919663"/>
            </a:xfrm>
            <a:prstGeom prst="rect">
              <a:avLst/>
            </a:prstGeom>
          </p:spPr>
        </p:pic>
        <p:sp>
          <p:nvSpPr>
            <p:cNvPr id="7" name="Ondertitel 2">
              <a:extLst>
                <a:ext uri="{FF2B5EF4-FFF2-40B4-BE49-F238E27FC236}">
                  <a16:creationId xmlns:a16="http://schemas.microsoft.com/office/drawing/2014/main" id="{ACA81E23-DD18-4332-BC0C-043D3571A9FE}"/>
                </a:ext>
              </a:extLst>
            </p:cNvPr>
            <p:cNvSpPr txBox="1">
              <a:spLocks/>
            </p:cNvSpPr>
            <p:nvPr/>
          </p:nvSpPr>
          <p:spPr>
            <a:xfrm>
              <a:off x="2441358" y="1459873"/>
              <a:ext cx="6569475" cy="589935"/>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Opdracht</a:t>
              </a:r>
              <a:endParaRPr lang="nl-NL" dirty="0"/>
            </a:p>
          </p:txBody>
        </p:sp>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359" y="2049808"/>
              <a:ext cx="6480700"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Zoek in tweetallen de volgende teksten op en schrijf op wat God over Zijn brandoffer bekendmaakt.</a:t>
              </a:r>
            </a:p>
            <a:p>
              <a:pPr marL="0" indent="0">
                <a:buNone/>
              </a:pPr>
              <a:r>
                <a:rPr lang="nb-NO" dirty="0"/>
                <a:t>• Genesis 22: 8 </a:t>
              </a:r>
            </a:p>
            <a:p>
              <a:pPr marL="0" indent="0">
                <a:buNone/>
              </a:pPr>
              <a:r>
                <a:rPr lang="nb-NO" dirty="0"/>
                <a:t>• Jesaja 53: 5 en 7</a:t>
              </a:r>
            </a:p>
            <a:p>
              <a:pPr marL="0" indent="0">
                <a:buNone/>
              </a:pPr>
              <a:r>
                <a:rPr lang="nb-NO" dirty="0"/>
                <a:t>• Johannes 3: 16-18</a:t>
              </a:r>
            </a:p>
          </p:txBody>
        </p:sp>
      </p:grpSp>
    </p:spTree>
    <p:extLst>
      <p:ext uri="{BB962C8B-B14F-4D97-AF65-F5344CB8AC3E}">
        <p14:creationId xmlns:p14="http://schemas.microsoft.com/office/powerpoint/2010/main" val="2516989383"/>
      </p:ext>
    </p:extLst>
  </p:cSld>
  <p:clrMapOvr>
    <a:masterClrMapping/>
  </p:clrMapOvr>
</p:sld>
</file>

<file path=ppt/theme/theme1.xml><?xml version="1.0" encoding="utf-8"?>
<a:theme xmlns:a="http://schemas.openxmlformats.org/drawingml/2006/main" name="Kantoorthema">
  <a:themeElements>
    <a:clrScheme name="LCJ presentatie">
      <a:dk1>
        <a:srgbClr val="3C3C3B"/>
      </a:dk1>
      <a:lt1>
        <a:srgbClr val="FFFFFF"/>
      </a:lt1>
      <a:dk2>
        <a:srgbClr val="3B3B3A"/>
      </a:dk2>
      <a:lt2>
        <a:srgbClr val="E7E6E6"/>
      </a:lt2>
      <a:accent1>
        <a:srgbClr val="424180"/>
      </a:accent1>
      <a:accent2>
        <a:srgbClr val="EA561D"/>
      </a:accent2>
      <a:accent3>
        <a:srgbClr val="74C8E1"/>
      </a:accent3>
      <a:accent4>
        <a:srgbClr val="DBD7CF"/>
      </a:accent4>
      <a:accent5>
        <a:srgbClr val="3B3B3A"/>
      </a:accent5>
      <a:accent6>
        <a:srgbClr val="424180"/>
      </a:accent6>
      <a:hlink>
        <a:srgbClr val="74C8E1"/>
      </a:hlink>
      <a:folHlink>
        <a:srgbClr val="E956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 LCJ" id="{7C7D5EFF-0AD2-6A4B-BDC1-A087E7CF2259}" vid="{36032671-CD7C-8746-9C80-7F077CC818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8DA831D2E6647863FEC6D57F99C83" ma:contentTypeVersion="12" ma:contentTypeDescription="Een nieuw document maken." ma:contentTypeScope="" ma:versionID="bb6a48f9b42536d8b086e532bc662e78">
  <xsd:schema xmlns:xsd="http://www.w3.org/2001/XMLSchema" xmlns:xs="http://www.w3.org/2001/XMLSchema" xmlns:p="http://schemas.microsoft.com/office/2006/metadata/properties" xmlns:ns2="5b1e91ba-a71e-4bec-affb-c37a2605f6ed" xmlns:ns3="8b024abd-bd08-44fc-a184-c019bac8164c" targetNamespace="http://schemas.microsoft.com/office/2006/metadata/properties" ma:root="true" ma:fieldsID="e1bafe28e5d841c1c9e2f622dc5cbdf4" ns2:_="" ns3:_="">
    <xsd:import namespace="5b1e91ba-a71e-4bec-affb-c37a2605f6ed"/>
    <xsd:import namespace="8b024abd-bd08-44fc-a184-c019bac816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e91ba-a71e-4bec-affb-c37a2605f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24abd-bd08-44fc-a184-c019bac816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8D9704-2196-4173-AED2-D555A9727F7D}"/>
</file>

<file path=customXml/itemProps2.xml><?xml version="1.0" encoding="utf-8"?>
<ds:datastoreItem xmlns:ds="http://schemas.openxmlformats.org/officeDocument/2006/customXml" ds:itemID="{3CFB5FC1-4E34-41EC-B270-794E5FDD7674}"/>
</file>

<file path=customXml/itemProps3.xml><?xml version="1.0" encoding="utf-8"?>
<ds:datastoreItem xmlns:ds="http://schemas.openxmlformats.org/officeDocument/2006/customXml" ds:itemID="{927D67DD-758A-4A89-8006-06F0763784D9}"/>
</file>

<file path=docProps/app.xml><?xml version="1.0" encoding="utf-8"?>
<Properties xmlns="http://schemas.openxmlformats.org/officeDocument/2006/extended-properties" xmlns:vt="http://schemas.openxmlformats.org/officeDocument/2006/docPropsVTypes">
  <Template/>
  <TotalTime>3117</TotalTime>
  <Words>1146</Words>
  <Application>Microsoft Macintosh PowerPoint</Application>
  <PresentationFormat>Breedbeeld</PresentationFormat>
  <Paragraphs>81</Paragraphs>
  <Slides>16</Slides>
  <Notes>16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16</vt:i4>
      </vt:variant>
    </vt:vector>
  </HeadingPairs>
  <TitlesOfParts>
    <vt:vector size="21" baseType="lpstr">
      <vt:lpstr>PraterSansPro</vt:lpstr>
      <vt:lpstr>Nimbus Sans</vt:lpstr>
      <vt:lpstr>Calibri</vt:lpstr>
      <vt:lpstr>Arial</vt:lpstr>
      <vt:lpstr>Kantoorthema</vt:lpstr>
      <vt:lpstr>De tent van  de ontmoeting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Wilfred Beukens</dc:creator>
  <cp:lastModifiedBy>Wilfred Beukens</cp:lastModifiedBy>
  <cp:revision>31</cp:revision>
  <dcterms:created xsi:type="dcterms:W3CDTF">2018-09-26T09:15:44Z</dcterms:created>
  <dcterms:modified xsi:type="dcterms:W3CDTF">2019-09-03T22:04:29Z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0x0101003D28DA831D2E6647863FEC6D57F99C83</vt:lpwstr>
  </property>
</Properties>
</file>