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60" r:id="rId2"/>
    <p:sldId id="263" r:id="rId3"/>
    <p:sldId id="268" r:id="rId4"/>
    <p:sldId id="296" r:id="rId5"/>
    <p:sldId id="297" r:id="rId6"/>
    <p:sldId id="298" r:id="rId7"/>
    <p:sldId id="299" r:id="rId8"/>
    <p:sldId id="300" r:id="rId9"/>
    <p:sldId id="301" r:id="rId10"/>
    <p:sldId id="302" r:id="rId11"/>
    <p:sldId id="303" r:id="rId12"/>
    <p:sldId id="294" r:id="rId13"/>
    <p:sldId id="304" r:id="rId14"/>
    <p:sldId id="305" r:id="rId15"/>
  </p:sldIdLst>
  <p:sldSz cx="12192000" cy="6858000"/>
  <p:notesSz cx="6858000" cy="9144000"/>
  <p:embeddedFontLst>
    <p:embeddedFont>
      <p:font typeface="Calibri" panose="020F0502020204030204" pitchFamily="34" charset="0"/>
      <p:regular r:id="rId17"/>
      <p:bold r:id="rId17"/>
      <p:italic r:id="rId17"/>
      <p:boldItalic r:id="rId17"/>
    </p:embeddedFont>
    <p:embeddedFont>
      <p:font typeface="Nimbus Sans" pitchFamily="2" charset="77"/>
      <p:regular r:id="rId17"/>
      <p:bold r:id="rId17"/>
      <p:italic r:id="rId17"/>
      <p:boldItalic r:id="rId17"/>
    </p:embeddedFont>
    <p:embeddedFont>
      <p:font typeface="PraterSansPro" panose="020B0504020101020102" pitchFamily="34" charset="77"/>
      <p:regular r:id="rId17"/>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6031"/>
    <a:srgbClr val="0C1518"/>
    <a:srgbClr val="EDEBE7"/>
    <a:srgbClr val="4342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D0FD96-7ADA-5240-9084-C8DD18A329DD}" v="71" dt="2019-08-15T12:17:53.76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7" autoAdjust="0"/>
    <p:restoredTop sz="72789" autoAdjust="0"/>
  </p:normalViewPr>
  <p:slideViewPr>
    <p:cSldViewPr snapToGrid="0">
      <p:cViewPr varScale="1">
        <p:scale>
          <a:sx n="91" d="100"/>
          <a:sy n="91" d="100"/>
        </p:scale>
        <p:origin x="1448"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71" d="100"/>
          <a:sy n="171" d="100"/>
        </p:scale>
        <p:origin x="65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NUL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fred Beukens" userId="c0986d3be7b50e8d" providerId="LiveId" clId="{C1D0FD96-7ADA-5240-9084-C8DD18A329DD}"/>
    <pc:docChg chg="undo custSel delSld modSld">
      <pc:chgData name="Wilfred Beukens" userId="c0986d3be7b50e8d" providerId="LiveId" clId="{C1D0FD96-7ADA-5240-9084-C8DD18A329DD}" dt="2019-08-15T12:18:03.120" v="129" actId="14100"/>
      <pc:docMkLst>
        <pc:docMk/>
      </pc:docMkLst>
      <pc:sldChg chg="addSp delSp modSp modNotes">
        <pc:chgData name="Wilfred Beukens" userId="c0986d3be7b50e8d" providerId="LiveId" clId="{C1D0FD96-7ADA-5240-9084-C8DD18A329DD}" dt="2019-08-15T12:18:03.120" v="129" actId="14100"/>
        <pc:sldMkLst>
          <pc:docMk/>
          <pc:sldMk cId="2151798271" sldId="301"/>
        </pc:sldMkLst>
        <pc:spChg chg="del mod">
          <ac:chgData name="Wilfred Beukens" userId="c0986d3be7b50e8d" providerId="LiveId" clId="{C1D0FD96-7ADA-5240-9084-C8DD18A329DD}" dt="2019-08-15T12:17:22.631" v="120" actId="478"/>
          <ac:spMkLst>
            <pc:docMk/>
            <pc:sldMk cId="2151798271" sldId="301"/>
            <ac:spMk id="12" creationId="{67C37DB3-89E2-DD4D-A285-14E233043348}"/>
          </ac:spMkLst>
        </pc:spChg>
        <pc:spChg chg="mod">
          <ac:chgData name="Wilfred Beukens" userId="c0986d3be7b50e8d" providerId="LiveId" clId="{C1D0FD96-7ADA-5240-9084-C8DD18A329DD}" dt="2019-08-15T12:17:16.616" v="118"/>
          <ac:spMkLst>
            <pc:docMk/>
            <pc:sldMk cId="2151798271" sldId="301"/>
            <ac:spMk id="13" creationId="{8F709A45-AAC7-8846-8CF9-420749F6FB9D}"/>
          </ac:spMkLst>
        </pc:spChg>
        <pc:spChg chg="mod topLvl">
          <ac:chgData name="Wilfred Beukens" userId="c0986d3be7b50e8d" providerId="LiveId" clId="{C1D0FD96-7ADA-5240-9084-C8DD18A329DD}" dt="2019-08-15T12:17:28.814" v="122" actId="165"/>
          <ac:spMkLst>
            <pc:docMk/>
            <pc:sldMk cId="2151798271" sldId="301"/>
            <ac:spMk id="24" creationId="{BFBCCEBB-1900-D84C-9CFE-2CEEB0B50022}"/>
          </ac:spMkLst>
        </pc:spChg>
        <pc:spChg chg="mod topLvl">
          <ac:chgData name="Wilfred Beukens" userId="c0986d3be7b50e8d" providerId="LiveId" clId="{C1D0FD96-7ADA-5240-9084-C8DD18A329DD}" dt="2019-08-15T12:17:53.767" v="128" actId="166"/>
          <ac:spMkLst>
            <pc:docMk/>
            <pc:sldMk cId="2151798271" sldId="301"/>
            <ac:spMk id="27" creationId="{9FB06C58-23A5-7949-800A-2E083568CF1E}"/>
          </ac:spMkLst>
        </pc:spChg>
        <pc:grpChg chg="add del mod">
          <ac:chgData name="Wilfred Beukens" userId="c0986d3be7b50e8d" providerId="LiveId" clId="{C1D0FD96-7ADA-5240-9084-C8DD18A329DD}" dt="2019-08-15T12:17:24.487" v="121" actId="478"/>
          <ac:grpSpMkLst>
            <pc:docMk/>
            <pc:sldMk cId="2151798271" sldId="301"/>
            <ac:grpSpMk id="9" creationId="{E2DFB631-5C27-4C40-A5D2-F8146A539814}"/>
          </ac:grpSpMkLst>
        </pc:grpChg>
        <pc:grpChg chg="del mod">
          <ac:chgData name="Wilfred Beukens" userId="c0986d3be7b50e8d" providerId="LiveId" clId="{C1D0FD96-7ADA-5240-9084-C8DD18A329DD}" dt="2019-08-15T12:17:16.616" v="118"/>
          <ac:grpSpMkLst>
            <pc:docMk/>
            <pc:sldMk cId="2151798271" sldId="301"/>
            <ac:grpSpMk id="11" creationId="{EB42397A-7A5E-414D-82E6-A7B8D3AA9099}"/>
          </ac:grpSpMkLst>
        </pc:grpChg>
        <pc:grpChg chg="del">
          <ac:chgData name="Wilfred Beukens" userId="c0986d3be7b50e8d" providerId="LiveId" clId="{C1D0FD96-7ADA-5240-9084-C8DD18A329DD}" dt="2019-08-15T12:17:28.814" v="122" actId="165"/>
          <ac:grpSpMkLst>
            <pc:docMk/>
            <pc:sldMk cId="2151798271" sldId="301"/>
            <ac:grpSpMk id="23" creationId="{9F95151C-CF7D-9C4C-90EC-9ED63E919F29}"/>
          </ac:grpSpMkLst>
        </pc:grpChg>
        <pc:picChg chg="del">
          <ac:chgData name="Wilfred Beukens" userId="c0986d3be7b50e8d" providerId="LiveId" clId="{C1D0FD96-7ADA-5240-9084-C8DD18A329DD}" dt="2019-08-15T12:17:16.616" v="118"/>
          <ac:picMkLst>
            <pc:docMk/>
            <pc:sldMk cId="2151798271" sldId="301"/>
            <ac:picMk id="14" creationId="{68D72720-E8EA-8647-A167-B535027F51F0}"/>
          </ac:picMkLst>
        </pc:picChg>
        <pc:picChg chg="add mod">
          <ac:chgData name="Wilfred Beukens" userId="c0986d3be7b50e8d" providerId="LiveId" clId="{C1D0FD96-7ADA-5240-9084-C8DD18A329DD}" dt="2019-08-15T12:18:03.120" v="129" actId="14100"/>
          <ac:picMkLst>
            <pc:docMk/>
            <pc:sldMk cId="2151798271" sldId="301"/>
            <ac:picMk id="15" creationId="{338ACFA2-9042-7348-9153-633BDA7B2FCF}"/>
          </ac:picMkLst>
        </pc:picChg>
        <pc:picChg chg="mod topLvl">
          <ac:chgData name="Wilfred Beukens" userId="c0986d3be7b50e8d" providerId="LiveId" clId="{C1D0FD96-7ADA-5240-9084-C8DD18A329DD}" dt="2019-08-15T12:17:28.814" v="122" actId="165"/>
          <ac:picMkLst>
            <pc:docMk/>
            <pc:sldMk cId="2151798271" sldId="301"/>
            <ac:picMk id="25" creationId="{B233866E-8CD0-7C4F-B7DE-0B9DBAB47A0C}"/>
          </ac:picMkLst>
        </pc:picChg>
        <pc:picChg chg="mod topLvl">
          <ac:chgData name="Wilfred Beukens" userId="c0986d3be7b50e8d" providerId="LiveId" clId="{C1D0FD96-7ADA-5240-9084-C8DD18A329DD}" dt="2019-08-15T12:17:28.814" v="122" actId="165"/>
          <ac:picMkLst>
            <pc:docMk/>
            <pc:sldMk cId="2151798271" sldId="301"/>
            <ac:picMk id="26" creationId="{D514657D-F437-5946-8859-2F2DC9065356}"/>
          </ac:picMkLst>
        </pc:picChg>
      </pc:sldChg>
      <pc:sldChg chg="modSp">
        <pc:chgData name="Wilfred Beukens" userId="c0986d3be7b50e8d" providerId="LiveId" clId="{C1D0FD96-7ADA-5240-9084-C8DD18A329DD}" dt="2019-08-15T12:16:54.348" v="116" actId="20577"/>
        <pc:sldMkLst>
          <pc:docMk/>
          <pc:sldMk cId="508823776" sldId="303"/>
        </pc:sldMkLst>
        <pc:spChg chg="mod">
          <ac:chgData name="Wilfred Beukens" userId="c0986d3be7b50e8d" providerId="LiveId" clId="{C1D0FD96-7ADA-5240-9084-C8DD18A329DD}" dt="2019-08-15T12:16:54.348" v="116" actId="20577"/>
          <ac:spMkLst>
            <pc:docMk/>
            <pc:sldMk cId="508823776" sldId="303"/>
            <ac:spMk id="8" creationId="{FDF30C9A-5206-4F0A-AB09-F90364E22C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imbus Sans" pitchFamily="2" charset="77"/>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imbus Sans" pitchFamily="2" charset="77"/>
              </a:defRPr>
            </a:lvl1pPr>
          </a:lstStyle>
          <a:p>
            <a:fld id="{F155BBF8-3F5D-F146-8116-49029B87D18B}" type="datetimeFigureOut">
              <a:rPr lang="nl-NL" smtClean="0"/>
              <a:pPr/>
              <a:t>03-09-19</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imbus Sans" pitchFamily="2" charset="77"/>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imbus Sans" pitchFamily="2" charset="77"/>
              </a:defRPr>
            </a:lvl1pPr>
          </a:lstStyle>
          <a:p>
            <a:fld id="{1F0BD7F5-1F85-1D45-8E5D-D5CCE1339442}" type="slidenum">
              <a:rPr lang="nl-NL" smtClean="0"/>
              <a:pPr/>
              <a:t>‹nr.›</a:t>
            </a:fld>
            <a:endParaRPr lang="nl-NL" dirty="0"/>
          </a:p>
        </p:txBody>
      </p:sp>
    </p:spTree>
    <p:extLst>
      <p:ext uri="{BB962C8B-B14F-4D97-AF65-F5344CB8AC3E}">
        <p14:creationId xmlns:p14="http://schemas.microsoft.com/office/powerpoint/2010/main" val="349214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imbus Sans"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a:t>
            </a:fld>
            <a:endParaRPr lang="nl-NL" dirty="0"/>
          </a:p>
        </p:txBody>
      </p:sp>
    </p:spTree>
    <p:extLst>
      <p:ext uri="{BB962C8B-B14F-4D97-AF65-F5344CB8AC3E}">
        <p14:creationId xmlns:p14="http://schemas.microsoft.com/office/powerpoint/2010/main" val="3621983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Nimbus Sans" pitchFamily="2" charset="77"/>
                <a:ea typeface="+mn-ea"/>
                <a:cs typeface="+mn-cs"/>
              </a:rPr>
              <a:t>Water om te leven</a:t>
            </a:r>
          </a:p>
          <a:p>
            <a:endParaRPr lang="nl-NL" sz="1200" b="1" i="0" kern="1200" dirty="0">
              <a:solidFill>
                <a:schemeClr val="tx1"/>
              </a:solidFill>
              <a:effectLst/>
              <a:latin typeface="Nimbus Sans"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Nimbus Sans" pitchFamily="2" charset="77"/>
                <a:ea typeface="+mn-ea"/>
                <a:cs typeface="+mn-cs"/>
              </a:rPr>
              <a:t>Die reiniging en heiliging zijn niet alleen voor Israël nodig. De Heere Jezus heeft gezegd dat elk mens levend water nodig heeft. Als Hij in Samaria komt, ontmoet Hij bij de put een vrouw. Zij is in de ogen van de Joden een buitenlander. Zij mag niet zomaar in de tempel komen. Toch zegt Jezus tegen haar dat ook zij dat water nodig heeft.</a:t>
            </a:r>
          </a:p>
          <a:p>
            <a:endParaRPr lang="nl-NL" sz="1200" b="0" i="0" kern="1200" dirty="0">
              <a:solidFill>
                <a:schemeClr val="tx1"/>
              </a:solidFill>
              <a:effectLst/>
              <a:latin typeface="Nimbus Sans" pitchFamily="2" charset="77"/>
              <a:ea typeface="+mn-ea"/>
              <a:cs typeface="+mn-cs"/>
            </a:endParaRP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10</a:t>
            </a:fld>
            <a:endParaRPr lang="nl-NL" dirty="0"/>
          </a:p>
        </p:txBody>
      </p:sp>
    </p:spTree>
    <p:extLst>
      <p:ext uri="{BB962C8B-B14F-4D97-AF65-F5344CB8AC3E}">
        <p14:creationId xmlns:p14="http://schemas.microsoft.com/office/powerpoint/2010/main" val="799872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0" i="0" kern="1200" dirty="0">
                <a:solidFill>
                  <a:schemeClr val="tx1"/>
                </a:solidFill>
                <a:effectLst/>
                <a:latin typeface="Nimbus Sans" pitchFamily="2" charset="77"/>
                <a:ea typeface="+mn-ea"/>
                <a:cs typeface="+mn-cs"/>
              </a:rPr>
              <a:t>Op de dag dat de bus richting Den Haag vertrekt, ben je erg zenuwachtig. Natuurlijk, je hebt er vaak over nagedacht, maar vandaag is het zover. Een ontmoeting met de koning! Dat gebeurt niet elke Nederlander. Jij bent vandaag even een heel speciaal mens.</a:t>
            </a: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11</a:t>
            </a:fld>
            <a:endParaRPr lang="nl-NL" dirty="0"/>
          </a:p>
        </p:txBody>
      </p:sp>
    </p:spTree>
    <p:extLst>
      <p:ext uri="{BB962C8B-B14F-4D97-AF65-F5344CB8AC3E}">
        <p14:creationId xmlns:p14="http://schemas.microsoft.com/office/powerpoint/2010/main" val="2779838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12</a:t>
            </a:fld>
            <a:endParaRPr lang="nl-NL" dirty="0"/>
          </a:p>
        </p:txBody>
      </p:sp>
    </p:spTree>
    <p:extLst>
      <p:ext uri="{BB962C8B-B14F-4D97-AF65-F5344CB8AC3E}">
        <p14:creationId xmlns:p14="http://schemas.microsoft.com/office/powerpoint/2010/main" val="3718827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13</a:t>
            </a:fld>
            <a:endParaRPr lang="nl-NL" dirty="0"/>
          </a:p>
        </p:txBody>
      </p:sp>
    </p:spTree>
    <p:extLst>
      <p:ext uri="{BB962C8B-B14F-4D97-AF65-F5344CB8AC3E}">
        <p14:creationId xmlns:p14="http://schemas.microsoft.com/office/powerpoint/2010/main" val="81506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14</a:t>
            </a:fld>
            <a:endParaRPr lang="nl-NL" dirty="0"/>
          </a:p>
        </p:txBody>
      </p:sp>
    </p:spTree>
    <p:extLst>
      <p:ext uri="{BB962C8B-B14F-4D97-AF65-F5344CB8AC3E}">
        <p14:creationId xmlns:p14="http://schemas.microsoft.com/office/powerpoint/2010/main" val="154813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Nimbus Sans" pitchFamily="2" charset="77"/>
                <a:ea typeface="+mn-ea"/>
                <a:cs typeface="+mn-cs"/>
              </a:rPr>
              <a:t>Respect</a:t>
            </a:r>
            <a:endParaRPr lang="nl-NL" sz="1200" b="0" i="0" kern="1200" dirty="0">
              <a:solidFill>
                <a:schemeClr val="tx1"/>
              </a:solidFill>
              <a:effectLst/>
              <a:latin typeface="Nimbus Sans" pitchFamily="2" charset="77"/>
              <a:ea typeface="+mn-ea"/>
              <a:cs typeface="+mn-cs"/>
            </a:endParaRPr>
          </a:p>
          <a:p>
            <a:r>
              <a:rPr lang="nl-NL" sz="1200" b="0" i="0" kern="1200" dirty="0">
                <a:solidFill>
                  <a:schemeClr val="tx1"/>
                </a:solidFill>
                <a:effectLst/>
                <a:latin typeface="Nimbus Sans" pitchFamily="2" charset="77"/>
                <a:ea typeface="+mn-ea"/>
                <a:cs typeface="+mn-cs"/>
              </a:rPr>
              <a:t>Het woord is in onze cultuur bijna niet meer weg te denken: respect. We willen allemaal graag gerespecteerd worden. De regels die horen bij de manier waarop je elkaar respect betoont, wisselen nog wel eens. Ik leerde thuis om altijd met twee woorden te praten. Op een vraag gaf je nooit ‘ja’ of ‘nee’ als antwoord, maar ‘ja, mevrouw’ of ‘nee, meneer’. Moet je vandaag eens om komen… ;-)  </a:t>
            </a: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2</a:t>
            </a:fld>
            <a:endParaRPr lang="nl-NL" dirty="0"/>
          </a:p>
        </p:txBody>
      </p:sp>
    </p:spTree>
    <p:extLst>
      <p:ext uri="{BB962C8B-B14F-4D97-AF65-F5344CB8AC3E}">
        <p14:creationId xmlns:p14="http://schemas.microsoft.com/office/powerpoint/2010/main" val="253654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kern="1200" dirty="0">
                <a:solidFill>
                  <a:schemeClr val="tx1"/>
                </a:solidFill>
                <a:effectLst/>
                <a:latin typeface="Nimbus Sans" pitchFamily="2" charset="77"/>
                <a:ea typeface="+mn-ea"/>
                <a:cs typeface="+mn-cs"/>
              </a:rPr>
              <a:t>Begroeting</a:t>
            </a:r>
            <a:endParaRPr lang="nl-NL" sz="1200" b="0" i="0" kern="1200" dirty="0">
              <a:solidFill>
                <a:schemeClr val="tx1"/>
              </a:solidFill>
              <a:effectLst/>
              <a:latin typeface="Nimbus Sans"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Nimbus Sans"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Nimbus Sans" pitchFamily="2" charset="77"/>
                <a:ea typeface="+mn-ea"/>
                <a:cs typeface="+mn-cs"/>
              </a:rPr>
              <a:t>Bij elke cultuur hoort een vorm van groeten. Die vormen kunnen heel verschillend zijn. In het Midden-Oosten moet je niet gek opkijken als je een soort kus op je wang krijgt. In Japan raak je elkaar beslist niet aan, maar buig je voor de ander. In onze Westerse cultuur geven wij elkaar een hand. </a:t>
            </a:r>
          </a:p>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3</a:t>
            </a:fld>
            <a:endParaRPr lang="nl-NL" dirty="0"/>
          </a:p>
        </p:txBody>
      </p:sp>
    </p:spTree>
    <p:extLst>
      <p:ext uri="{BB962C8B-B14F-4D97-AF65-F5344CB8AC3E}">
        <p14:creationId xmlns:p14="http://schemas.microsoft.com/office/powerpoint/2010/main" val="46809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kern="1200" dirty="0">
                <a:solidFill>
                  <a:schemeClr val="tx1"/>
                </a:solidFill>
                <a:effectLst/>
                <a:latin typeface="Nimbus Sans" pitchFamily="2" charset="77"/>
                <a:ea typeface="+mn-ea"/>
                <a:cs typeface="+mn-cs"/>
              </a:rPr>
              <a:t>Hygiëne </a:t>
            </a:r>
            <a:endParaRPr lang="nl-NL" sz="1200" b="0" i="0" kern="1200" dirty="0">
              <a:solidFill>
                <a:schemeClr val="tx1"/>
              </a:solidFill>
              <a:effectLst/>
              <a:latin typeface="Nimbus Sans" pitchFamily="2" charset="77"/>
              <a:ea typeface="+mn-ea"/>
              <a:cs typeface="+mn-cs"/>
            </a:endParaRPr>
          </a:p>
          <a:p>
            <a:r>
              <a:rPr lang="nl-NL" sz="1200" b="0" i="0" kern="1200" dirty="0">
                <a:solidFill>
                  <a:schemeClr val="tx1"/>
                </a:solidFill>
                <a:effectLst/>
                <a:latin typeface="Nimbus Sans" pitchFamily="2" charset="77"/>
                <a:ea typeface="+mn-ea"/>
                <a:cs typeface="+mn-cs"/>
              </a:rPr>
              <a:t>Vroeger liep ik vaak even de garage van mijn vader binnen. De monteur probeerde dan altijd even een pikzwarte hand aan mij te geven. Als ik er intrapte, zat mijn hand helemaal onder de olie en de smeer. Bah! </a:t>
            </a:r>
          </a:p>
          <a:p>
            <a:r>
              <a:rPr lang="nl-NL" sz="1200" b="0" i="0" kern="1200" dirty="0">
                <a:solidFill>
                  <a:schemeClr val="tx1"/>
                </a:solidFill>
                <a:effectLst/>
                <a:latin typeface="Nimbus Sans" pitchFamily="2" charset="77"/>
                <a:ea typeface="+mn-ea"/>
                <a:cs typeface="+mn-cs"/>
              </a:rPr>
              <a:t>Elkaar een vieze hand geven, is respectloos. Als we tot de Heere komen in Zijn tabernakel, dan wil Hij dat wij met schone handen Hem ontmoeten. Dat is niet alleen respectvol of hygiënisch maar het laat ook zien dat wij gewassen moeten worden. Nog veel erger dan olie en smeer aan je handen, is de zonde die aan ons kleeft. In Psalm 51 zegt koning David zelfs dat er bloedschuld aan zijn handen kleeft. Nou, je snapt wel dat je zo niet bij de Heere kunt komen. </a:t>
            </a: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4</a:t>
            </a:fld>
            <a:endParaRPr lang="nl-NL" dirty="0"/>
          </a:p>
        </p:txBody>
      </p:sp>
    </p:spTree>
    <p:extLst>
      <p:ext uri="{BB962C8B-B14F-4D97-AF65-F5344CB8AC3E}">
        <p14:creationId xmlns:p14="http://schemas.microsoft.com/office/powerpoint/2010/main" val="237345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Nimbus Sans" pitchFamily="2" charset="77"/>
                <a:ea typeface="+mn-ea"/>
                <a:cs typeface="+mn-cs"/>
              </a:rPr>
              <a:t>Bijbel open </a:t>
            </a:r>
            <a:endParaRPr lang="nl-NL" sz="1200" b="0" i="0" kern="1200" dirty="0">
              <a:solidFill>
                <a:schemeClr val="tx1"/>
              </a:solidFill>
              <a:effectLst/>
              <a:latin typeface="Nimbus Sans" pitchFamily="2" charset="77"/>
              <a:ea typeface="+mn-ea"/>
              <a:cs typeface="+mn-cs"/>
            </a:endParaRPr>
          </a:p>
          <a:p>
            <a:r>
              <a:rPr lang="nl-NL" sz="1200" b="1" i="0" kern="1200" dirty="0">
                <a:solidFill>
                  <a:schemeClr val="tx1"/>
                </a:solidFill>
                <a:effectLst/>
                <a:latin typeface="Nimbus Sans" pitchFamily="2" charset="77"/>
                <a:ea typeface="+mn-ea"/>
                <a:cs typeface="+mn-cs"/>
              </a:rPr>
              <a:t> </a:t>
            </a:r>
            <a:endParaRPr lang="nl-NL" sz="1200" b="0" i="0" kern="1200" dirty="0">
              <a:solidFill>
                <a:schemeClr val="tx1"/>
              </a:solidFill>
              <a:effectLst/>
              <a:latin typeface="Nimbus Sans" pitchFamily="2" charset="77"/>
              <a:ea typeface="+mn-ea"/>
              <a:cs typeface="+mn-cs"/>
            </a:endParaRPr>
          </a:p>
          <a:p>
            <a:r>
              <a:rPr lang="nl-NL" sz="1200" b="0" i="0" kern="1200" dirty="0">
                <a:solidFill>
                  <a:schemeClr val="tx1"/>
                </a:solidFill>
                <a:effectLst/>
                <a:latin typeface="Nimbus Sans" pitchFamily="2" charset="77"/>
                <a:ea typeface="+mn-ea"/>
                <a:cs typeface="+mn-cs"/>
              </a:rPr>
              <a:t>Na het brandofferaltaar loop je in de voorhof nog tegen een ander ding aan. Het is een wasvat van koper. Hoe kwamen de Israëlieten aan koper? Ze hadden het meegenomen van de Egyptenaren. Het materiaal koper werd in die tijd als spiegel gebruikt. Als je dus voor het wasvat stond, kon je jezelf zien. Je zag een onrein mens staan. Zoals je thuis je handen wast en je voeten veegt, zo vraagt de Heere om je te reinigen voor je binnenkomt.</a:t>
            </a:r>
          </a:p>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5</a:t>
            </a:fld>
            <a:endParaRPr lang="nl-NL" dirty="0"/>
          </a:p>
        </p:txBody>
      </p:sp>
    </p:spTree>
    <p:extLst>
      <p:ext uri="{BB962C8B-B14F-4D97-AF65-F5344CB8AC3E}">
        <p14:creationId xmlns:p14="http://schemas.microsoft.com/office/powerpoint/2010/main" val="2643090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6</a:t>
            </a:fld>
            <a:endParaRPr lang="nl-NL" dirty="0"/>
          </a:p>
        </p:txBody>
      </p:sp>
    </p:spTree>
    <p:extLst>
      <p:ext uri="{BB962C8B-B14F-4D97-AF65-F5344CB8AC3E}">
        <p14:creationId xmlns:p14="http://schemas.microsoft.com/office/powerpoint/2010/main" val="141479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7</a:t>
            </a:fld>
            <a:endParaRPr lang="nl-NL" dirty="0"/>
          </a:p>
        </p:txBody>
      </p:sp>
    </p:spTree>
    <p:extLst>
      <p:ext uri="{BB962C8B-B14F-4D97-AF65-F5344CB8AC3E}">
        <p14:creationId xmlns:p14="http://schemas.microsoft.com/office/powerpoint/2010/main" val="1282075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Nimbus Sans" pitchFamily="2" charset="77"/>
                <a:ea typeface="+mn-ea"/>
                <a:cs typeface="+mn-cs"/>
              </a:rPr>
              <a:t>Gereinigd door het water van het Woord</a:t>
            </a:r>
          </a:p>
          <a:p>
            <a:r>
              <a:rPr lang="nl-NL" sz="1200" b="0" i="0" kern="1200" dirty="0">
                <a:solidFill>
                  <a:schemeClr val="tx1"/>
                </a:solidFill>
                <a:effectLst/>
                <a:latin typeface="Nimbus Sans" pitchFamily="2" charset="77"/>
                <a:ea typeface="+mn-ea"/>
                <a:cs typeface="+mn-cs"/>
              </a:rPr>
              <a:t> </a:t>
            </a:r>
          </a:p>
          <a:p>
            <a:r>
              <a:rPr lang="nl-NL" sz="1200" b="0" i="0" kern="1200" dirty="0">
                <a:solidFill>
                  <a:schemeClr val="tx1"/>
                </a:solidFill>
                <a:effectLst/>
                <a:latin typeface="Nimbus Sans" pitchFamily="2" charset="77"/>
                <a:ea typeface="+mn-ea"/>
                <a:cs typeface="+mn-cs"/>
              </a:rPr>
              <a:t>Als je op zondag in de kerk komt, staat er geen koperen wasvat meer. Toch kun je tijdens de kerkdienst gereinigd worden. Lees maar eens wat Paulus schrijft in </a:t>
            </a:r>
            <a:r>
              <a:rPr lang="nl-NL" sz="1200" b="0" i="0" kern="1200" dirty="0" err="1">
                <a:solidFill>
                  <a:schemeClr val="tx1"/>
                </a:solidFill>
                <a:effectLst/>
                <a:latin typeface="Nimbus Sans" pitchFamily="2" charset="77"/>
                <a:ea typeface="+mn-ea"/>
                <a:cs typeface="+mn-cs"/>
              </a:rPr>
              <a:t>Efeze</a:t>
            </a:r>
            <a:r>
              <a:rPr lang="nl-NL" sz="1200" b="0" i="0" kern="1200" dirty="0">
                <a:solidFill>
                  <a:schemeClr val="tx1"/>
                </a:solidFill>
                <a:effectLst/>
                <a:latin typeface="Nimbus Sans" pitchFamily="2" charset="77"/>
                <a:ea typeface="+mn-ea"/>
                <a:cs typeface="+mn-cs"/>
              </a:rPr>
              <a:t> 5: 25-27: </a:t>
            </a:r>
          </a:p>
          <a:p>
            <a:r>
              <a:rPr lang="nl-NL" sz="1200" b="0" i="0" kern="1200" dirty="0" err="1">
                <a:solidFill>
                  <a:schemeClr val="tx1"/>
                </a:solidFill>
                <a:effectLst/>
                <a:latin typeface="Nimbus Sans" pitchFamily="2" charset="77"/>
                <a:ea typeface="+mn-ea"/>
                <a:cs typeface="+mn-cs"/>
              </a:rPr>
              <a:t>Efeze</a:t>
            </a:r>
            <a:r>
              <a:rPr lang="nl-NL" sz="1200" b="0" i="0" kern="1200" dirty="0">
                <a:solidFill>
                  <a:schemeClr val="tx1"/>
                </a:solidFill>
                <a:effectLst/>
                <a:latin typeface="Nimbus Sans" pitchFamily="2" charset="77"/>
                <a:ea typeface="+mn-ea"/>
                <a:cs typeface="+mn-cs"/>
              </a:rPr>
              <a:t> 5: 25-27: </a:t>
            </a:r>
          </a:p>
          <a:p>
            <a:endParaRPr lang="nl-NL" sz="1200" b="0" i="0" kern="1200" dirty="0">
              <a:solidFill>
                <a:schemeClr val="tx1"/>
              </a:solidFill>
              <a:effectLst/>
              <a:latin typeface="Nimbus Sans" pitchFamily="2" charset="77"/>
              <a:ea typeface="+mn-ea"/>
              <a:cs typeface="+mn-cs"/>
            </a:endParaRPr>
          </a:p>
          <a:p>
            <a:r>
              <a:rPr lang="nl-NL" sz="1200" b="0" i="0" kern="1200" dirty="0">
                <a:solidFill>
                  <a:schemeClr val="tx1"/>
                </a:solidFill>
                <a:effectLst/>
                <a:latin typeface="Nimbus Sans" pitchFamily="2" charset="77"/>
                <a:ea typeface="+mn-ea"/>
                <a:cs typeface="+mn-cs"/>
              </a:rPr>
              <a:t>In de kerk, onder de preek, gebeurt er iets! Je kunt gereinigd worden door het water van het Woord. Als de Heere Jezus verkondigd wordt als de enige Weg tot behoud, dan heeft dat een reinigende werking. </a:t>
            </a: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8</a:t>
            </a:fld>
            <a:endParaRPr lang="nl-NL" dirty="0"/>
          </a:p>
        </p:txBody>
      </p:sp>
    </p:spTree>
    <p:extLst>
      <p:ext uri="{BB962C8B-B14F-4D97-AF65-F5344CB8AC3E}">
        <p14:creationId xmlns:p14="http://schemas.microsoft.com/office/powerpoint/2010/main" val="2748316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Nimbus Sans" pitchFamily="2" charset="77"/>
                <a:ea typeface="+mn-ea"/>
                <a:cs typeface="+mn-cs"/>
              </a:rPr>
              <a:t>Heiliging:</a:t>
            </a:r>
          </a:p>
          <a:p>
            <a:r>
              <a:rPr lang="nl-NL" sz="1200" b="0" i="0" kern="1200" dirty="0">
                <a:solidFill>
                  <a:schemeClr val="tx1"/>
                </a:solidFill>
                <a:effectLst/>
                <a:latin typeface="Nimbus Sans" pitchFamily="2" charset="77"/>
                <a:ea typeface="+mn-ea"/>
                <a:cs typeface="+mn-cs"/>
              </a:rPr>
              <a:t>Alles in de tabernakel moest heilig zijn. De Enige Die echt heilig te noemen is, is God Zelf. Andere dingen zijn alleen heilig omdat de Heere ze met Zijn wet heeft laten heiligen. De voorwerpen in de tabernakel moesten daarom met water gereinigd worden. Ook wij mensen moeten met rein water worden gewassen. </a:t>
            </a:r>
          </a:p>
          <a:p>
            <a:r>
              <a:rPr lang="nl-NL" sz="1200" b="0" i="0" kern="1200" dirty="0">
                <a:solidFill>
                  <a:schemeClr val="tx1"/>
                </a:solidFill>
                <a:effectLst/>
                <a:latin typeface="Nimbus Sans" pitchFamily="2" charset="77"/>
                <a:ea typeface="+mn-ea"/>
                <a:cs typeface="+mn-cs"/>
              </a:rPr>
              <a:t> </a:t>
            </a:r>
          </a:p>
          <a:p>
            <a:r>
              <a:rPr lang="nl-NL" sz="1200" b="0" i="0" kern="1200" dirty="0">
                <a:solidFill>
                  <a:schemeClr val="tx1"/>
                </a:solidFill>
                <a:effectLst/>
                <a:latin typeface="Nimbus Sans" pitchFamily="2" charset="77"/>
                <a:ea typeface="+mn-ea"/>
                <a:cs typeface="+mn-cs"/>
              </a:rPr>
              <a:t>Als in de gemeente een kindje wordt gedoopt, laat de Heere zien dat we reiniging nodig hebben. Zelfs een baby’tje dat nog zo onschuldig lijkt, heeft al reiniging nodig om voor God te kunnen (</a:t>
            </a:r>
            <a:r>
              <a:rPr lang="nl-NL" sz="1200" b="0" i="0" kern="1200" dirty="0" err="1">
                <a:solidFill>
                  <a:schemeClr val="tx1"/>
                </a:solidFill>
                <a:effectLst/>
                <a:latin typeface="Nimbus Sans" pitchFamily="2" charset="77"/>
                <a:ea typeface="+mn-ea"/>
                <a:cs typeface="+mn-cs"/>
              </a:rPr>
              <a:t>be</a:t>
            </a:r>
            <a:r>
              <a:rPr lang="nl-NL" sz="1200" b="0" i="0" kern="1200" dirty="0">
                <a:solidFill>
                  <a:schemeClr val="tx1"/>
                </a:solidFill>
                <a:effectLst/>
                <a:latin typeface="Nimbus Sans" pitchFamily="2" charset="77"/>
                <a:ea typeface="+mn-ea"/>
                <a:cs typeface="+mn-cs"/>
              </a:rPr>
              <a:t>)staan. </a:t>
            </a:r>
          </a:p>
          <a:p>
            <a:r>
              <a:rPr lang="nl-NL" sz="1200" b="0" i="0" kern="1200" dirty="0">
                <a:solidFill>
                  <a:schemeClr val="tx1"/>
                </a:solidFill>
                <a:effectLst/>
                <a:latin typeface="Nimbus Sans" pitchFamily="2" charset="77"/>
                <a:ea typeface="+mn-ea"/>
                <a:cs typeface="+mn-cs"/>
              </a:rPr>
              <a:t>Tegelijk gaat het in de doop om meer dan alleen de reiniging van de zonde. Het water laat ons ook zien dat de Heilige Geest ons heilig wil maken. In het ‘doopformulier’ dat we in de kerk lezen, staat dat ‘de Heilige Geest ons verzekert dat Hij </a:t>
            </a:r>
            <a:r>
              <a:rPr lang="nl-NL" sz="1200" b="0" i="1" kern="1200" dirty="0">
                <a:solidFill>
                  <a:schemeClr val="tx1"/>
                </a:solidFill>
                <a:effectLst/>
                <a:latin typeface="Nimbus Sans" pitchFamily="2" charset="77"/>
                <a:ea typeface="+mn-ea"/>
                <a:cs typeface="+mn-cs"/>
              </a:rPr>
              <a:t>in</a:t>
            </a:r>
            <a:r>
              <a:rPr lang="nl-NL" sz="1200" b="0" i="0" kern="1200" dirty="0">
                <a:solidFill>
                  <a:schemeClr val="tx1"/>
                </a:solidFill>
                <a:effectLst/>
                <a:latin typeface="Nimbus Sans" pitchFamily="2" charset="77"/>
                <a:ea typeface="+mn-ea"/>
                <a:cs typeface="+mn-cs"/>
              </a:rPr>
              <a:t> ons wil wonen’. Dat kan alleen als we door Hem geheiligd worden. Het water laat zien: Je mag met schone handen tot Mij komen, ook al ben je nog zo vuil geweest.</a:t>
            </a: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9</a:t>
            </a:fld>
            <a:endParaRPr lang="nl-NL" dirty="0"/>
          </a:p>
        </p:txBody>
      </p:sp>
    </p:spTree>
    <p:extLst>
      <p:ext uri="{BB962C8B-B14F-4D97-AF65-F5344CB8AC3E}">
        <p14:creationId xmlns:p14="http://schemas.microsoft.com/office/powerpoint/2010/main" val="81707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en 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86CB1-B748-4CB2-BAD9-8AA2B39E4D23}"/>
              </a:ext>
            </a:extLst>
          </p:cNvPr>
          <p:cNvSpPr>
            <a:spLocks noGrp="1"/>
          </p:cNvSpPr>
          <p:nvPr>
            <p:ph type="ctrTitle"/>
          </p:nvPr>
        </p:nvSpPr>
        <p:spPr>
          <a:xfrm>
            <a:off x="762000" y="1417003"/>
            <a:ext cx="5262880" cy="2387600"/>
          </a:xfrm>
        </p:spPr>
        <p:txBody>
          <a:bodyPr anchor="b"/>
          <a:lstStyle>
            <a:lvl1pPr algn="l">
              <a:defRPr sz="6000">
                <a:latin typeface="PraterSansPro" panose="020B0504020101020102" pitchFamily="34" charset="77"/>
                <a:cs typeface="PraterSansPro" panose="020B0504020101020102" pitchFamily="34" charset="77"/>
              </a:defRPr>
            </a:lvl1pPr>
          </a:lstStyle>
          <a:p>
            <a:r>
              <a:rPr lang="nl-NL" dirty="0"/>
              <a:t>Klik om stijl te bewerken</a:t>
            </a:r>
          </a:p>
        </p:txBody>
      </p:sp>
      <p:sp>
        <p:nvSpPr>
          <p:cNvPr id="3" name="Ondertitel 2">
            <a:extLst>
              <a:ext uri="{FF2B5EF4-FFF2-40B4-BE49-F238E27FC236}">
                <a16:creationId xmlns:a16="http://schemas.microsoft.com/office/drawing/2014/main" id="{A5620813-25F0-4AC8-A2FB-324B6C0C12E7}"/>
              </a:ext>
            </a:extLst>
          </p:cNvPr>
          <p:cNvSpPr>
            <a:spLocks noGrp="1"/>
          </p:cNvSpPr>
          <p:nvPr>
            <p:ph type="subTitle" idx="1"/>
          </p:nvPr>
        </p:nvSpPr>
        <p:spPr>
          <a:xfrm>
            <a:off x="762000" y="3896678"/>
            <a:ext cx="5262880" cy="1655762"/>
          </a:xfrm>
        </p:spPr>
        <p:txBody>
          <a:bodyPr/>
          <a:lstStyle>
            <a:lvl1pPr marL="0" indent="0" algn="l">
              <a:buNone/>
              <a:defRPr sz="2400" b="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65522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86CB1-B748-4CB2-BAD9-8AA2B39E4D2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5620813-25F0-4AC8-A2FB-324B6C0C12E7}"/>
              </a:ext>
            </a:extLst>
          </p:cNvPr>
          <p:cNvSpPr>
            <a:spLocks noGrp="1"/>
          </p:cNvSpPr>
          <p:nvPr>
            <p:ph type="subTitle" idx="1"/>
          </p:nvPr>
        </p:nvSpPr>
        <p:spPr>
          <a:xfrm>
            <a:off x="1524000" y="3602038"/>
            <a:ext cx="9144000" cy="1655762"/>
          </a:xfrm>
        </p:spPr>
        <p:txBody>
          <a:bodyPr/>
          <a:lstStyle>
            <a:lvl1pPr marL="0" indent="0" algn="ctr">
              <a:buNone/>
              <a:defRPr sz="2400" b="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49175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5D9F03-D6EF-4D39-8055-68C6F20C847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495C39-B40A-41B0-A349-4AC875C795A6}"/>
              </a:ext>
            </a:extLst>
          </p:cNvPr>
          <p:cNvSpPr>
            <a:spLocks noGrp="1"/>
          </p:cNvSpPr>
          <p:nvPr>
            <p:ph idx="1"/>
          </p:nvPr>
        </p:nvSpPr>
        <p:spPr/>
        <p:txBody>
          <a:bodyPr/>
          <a:lstStyle>
            <a:lvl1pPr>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8532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8FE54-C6FB-43EA-AAE4-8B4F13178FE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62311C6-3C45-4EC1-8391-83FC2AF1DA33}"/>
              </a:ext>
            </a:extLst>
          </p:cNvPr>
          <p:cNvSpPr>
            <a:spLocks noGrp="1"/>
          </p:cNvSpPr>
          <p:nvPr>
            <p:ph type="body" idx="1"/>
          </p:nvPr>
        </p:nvSpPr>
        <p:spPr>
          <a:xfrm>
            <a:off x="831850" y="4589463"/>
            <a:ext cx="10515600" cy="1500187"/>
          </a:xfrm>
        </p:spPr>
        <p:txBody>
          <a:bodyPr/>
          <a:lstStyle>
            <a:lvl1pPr marL="0" indent="0">
              <a:buNone/>
              <a:defRPr sz="2400" b="0" i="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679904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0EB30B-4357-4EBD-A978-E8C375FC296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ECB3AE0-6B40-4AB8-B6E3-7E6D4F9FC17D}"/>
              </a:ext>
            </a:extLst>
          </p:cNvPr>
          <p:cNvSpPr>
            <a:spLocks noGrp="1"/>
          </p:cNvSpPr>
          <p:nvPr>
            <p:ph sz="half" idx="1"/>
          </p:nvPr>
        </p:nvSpPr>
        <p:spPr>
          <a:xfrm>
            <a:off x="838200" y="1825625"/>
            <a:ext cx="5181600" cy="4351338"/>
          </a:xfrm>
        </p:spPr>
        <p:txBody>
          <a:bodyPr/>
          <a:lstStyle>
            <a:lvl1pPr>
              <a:defRPr b="0" i="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FA7D3B3B-0D5B-44A4-A61A-42552E5DA485}"/>
              </a:ext>
            </a:extLst>
          </p:cNvPr>
          <p:cNvSpPr>
            <a:spLocks noGrp="1"/>
          </p:cNvSpPr>
          <p:nvPr>
            <p:ph sz="half" idx="2"/>
          </p:nvPr>
        </p:nvSpPr>
        <p:spPr>
          <a:xfrm>
            <a:off x="6172200" y="1825625"/>
            <a:ext cx="5181600" cy="4351338"/>
          </a:xfrm>
        </p:spPr>
        <p:txBody>
          <a:bodyPr/>
          <a:lstStyle>
            <a:lvl1pPr>
              <a:defRPr b="0" i="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35356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E5BAB-EE2E-4D84-A9AD-97FBEBC2D9B5}"/>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187077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74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C2A40F-24BD-40C3-AF0B-5A5E074E12E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8FEA10F-3DF8-4D2B-A300-B9F0FFE4B6E3}"/>
              </a:ext>
            </a:extLst>
          </p:cNvPr>
          <p:cNvSpPr>
            <a:spLocks noGrp="1"/>
          </p:cNvSpPr>
          <p:nvPr>
            <p:ph idx="1"/>
          </p:nvPr>
        </p:nvSpPr>
        <p:spPr>
          <a:xfrm>
            <a:off x="5183188" y="987425"/>
            <a:ext cx="6172200" cy="4873625"/>
          </a:xfrm>
        </p:spPr>
        <p:txBody>
          <a:bodyPr/>
          <a:lstStyle>
            <a:lvl1pPr>
              <a:defRPr sz="3200" b="0" i="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a:extLst>
              <a:ext uri="{FF2B5EF4-FFF2-40B4-BE49-F238E27FC236}">
                <a16:creationId xmlns:a16="http://schemas.microsoft.com/office/drawing/2014/main" id="{DD0745E2-3D1F-45C2-9DAF-894ACCA6B6D0}"/>
              </a:ext>
            </a:extLst>
          </p:cNvPr>
          <p:cNvSpPr>
            <a:spLocks noGrp="1"/>
          </p:cNvSpPr>
          <p:nvPr>
            <p:ph type="body" sz="half" idx="2"/>
          </p:nvPr>
        </p:nvSpPr>
        <p:spPr>
          <a:xfrm>
            <a:off x="839788" y="2057400"/>
            <a:ext cx="3932237" cy="3811588"/>
          </a:xfrm>
        </p:spPr>
        <p:txBody>
          <a:bodyPr/>
          <a:lstStyle>
            <a:lvl1pPr marL="0" indent="0">
              <a:buNone/>
              <a:defRPr sz="1600" b="0" i="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Tree>
    <p:extLst>
      <p:ext uri="{BB962C8B-B14F-4D97-AF65-F5344CB8AC3E}">
        <p14:creationId xmlns:p14="http://schemas.microsoft.com/office/powerpoint/2010/main" val="242623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4522A-AE2E-4DBB-97AC-80F84034EE7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0B87850-2808-469F-B3EA-5DC031CFF125}"/>
              </a:ext>
            </a:extLst>
          </p:cNvPr>
          <p:cNvSpPr>
            <a:spLocks noGrp="1"/>
          </p:cNvSpPr>
          <p:nvPr>
            <p:ph type="pic" idx="1"/>
          </p:nvPr>
        </p:nvSpPr>
        <p:spPr>
          <a:xfrm>
            <a:off x="5183188" y="987425"/>
            <a:ext cx="6172200" cy="4873625"/>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p>
        </p:txBody>
      </p:sp>
      <p:sp>
        <p:nvSpPr>
          <p:cNvPr id="4" name="Tijdelijke aanduiding voor tekst 3">
            <a:extLst>
              <a:ext uri="{FF2B5EF4-FFF2-40B4-BE49-F238E27FC236}">
                <a16:creationId xmlns:a16="http://schemas.microsoft.com/office/drawing/2014/main" id="{119A2F57-953E-4157-9D51-FEA6EBF2D7F6}"/>
              </a:ext>
            </a:extLst>
          </p:cNvPr>
          <p:cNvSpPr>
            <a:spLocks noGrp="1"/>
          </p:cNvSpPr>
          <p:nvPr>
            <p:ph type="body" sz="half" idx="2"/>
          </p:nvPr>
        </p:nvSpPr>
        <p:spPr>
          <a:xfrm>
            <a:off x="839788" y="2057400"/>
            <a:ext cx="3932237" cy="3811588"/>
          </a:xfrm>
        </p:spPr>
        <p:txBody>
          <a:bodyPr/>
          <a:lstStyle>
            <a:lvl1pPr marL="0" indent="0">
              <a:buNone/>
              <a:defRPr sz="1600" b="0" i="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Tree>
    <p:extLst>
      <p:ext uri="{BB962C8B-B14F-4D97-AF65-F5344CB8AC3E}">
        <p14:creationId xmlns:p14="http://schemas.microsoft.com/office/powerpoint/2010/main" val="316249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48226D7-7CF1-43C5-8228-F8FE770BD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F266A43-F812-4224-B66D-8FBCFEE7B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84080265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i="0" kern="1200">
          <a:solidFill>
            <a:schemeClr val="accent2"/>
          </a:solidFill>
          <a:latin typeface="PraterSansPro" panose="020B0504020101020102" pitchFamily="34" charset="77"/>
          <a:ea typeface="+mj-ea"/>
          <a:cs typeface="PraterSansPro" panose="020B0504020101020102" pitchFamily="34" charset="77"/>
        </a:defRPr>
      </a:lvl1pPr>
    </p:titleStyle>
    <p:bodyStyle>
      <a:lvl1pPr marL="228600" indent="-228600" algn="l" defTabSz="914400" rtl="0" eaLnBrk="1" latinLnBrk="0" hangingPunct="1">
        <a:lnSpc>
          <a:spcPct val="90000"/>
        </a:lnSpc>
        <a:spcBef>
          <a:spcPts val="1000"/>
        </a:spcBef>
        <a:buSzPct val="80000"/>
        <a:buFontTx/>
        <a:buBlip>
          <a:blip r:embed="rId12"/>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12"/>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12"/>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12"/>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12"/>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0.jp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F58CA-C7DF-7741-B8A9-A0FF1F3BED4F}"/>
              </a:ext>
            </a:extLst>
          </p:cNvPr>
          <p:cNvSpPr>
            <a:spLocks noGrp="1"/>
          </p:cNvSpPr>
          <p:nvPr>
            <p:ph type="ctrTitle"/>
          </p:nvPr>
        </p:nvSpPr>
        <p:spPr/>
        <p:txBody>
          <a:bodyPr>
            <a:normAutofit/>
          </a:bodyPr>
          <a:lstStyle/>
          <a:p>
            <a:r>
              <a:rPr lang="nl-NL" dirty="0"/>
              <a:t>De tent van </a:t>
            </a:r>
            <a:br>
              <a:rPr lang="nl-NL" dirty="0"/>
            </a:br>
            <a:r>
              <a:rPr lang="nl-NL" dirty="0"/>
              <a:t>de ontmoeting</a:t>
            </a:r>
          </a:p>
        </p:txBody>
      </p:sp>
      <p:sp>
        <p:nvSpPr>
          <p:cNvPr id="3" name="Ondertitel 2">
            <a:extLst>
              <a:ext uri="{FF2B5EF4-FFF2-40B4-BE49-F238E27FC236}">
                <a16:creationId xmlns:a16="http://schemas.microsoft.com/office/drawing/2014/main" id="{40A7171A-1D83-8B42-A1BC-930CAF20C8BA}"/>
              </a:ext>
            </a:extLst>
          </p:cNvPr>
          <p:cNvSpPr>
            <a:spLocks noGrp="1"/>
          </p:cNvSpPr>
          <p:nvPr>
            <p:ph type="subTitle" idx="1"/>
          </p:nvPr>
        </p:nvSpPr>
        <p:spPr/>
        <p:txBody>
          <a:bodyPr/>
          <a:lstStyle/>
          <a:p>
            <a:r>
              <a:rPr lang="nl-NL" dirty="0"/>
              <a:t>Les 3 | Een hand geven</a:t>
            </a:r>
          </a:p>
        </p:txBody>
      </p:sp>
    </p:spTree>
    <p:extLst>
      <p:ext uri="{BB962C8B-B14F-4D97-AF65-F5344CB8AC3E}">
        <p14:creationId xmlns:p14="http://schemas.microsoft.com/office/powerpoint/2010/main" val="3056075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522D33FC-A879-BA47-A7E9-A7882F2F843F}"/>
              </a:ext>
            </a:extLst>
          </p:cNvPr>
          <p:cNvGrpSpPr/>
          <p:nvPr/>
        </p:nvGrpSpPr>
        <p:grpSpPr>
          <a:xfrm>
            <a:off x="2243890" y="2157472"/>
            <a:ext cx="7704220" cy="2543057"/>
            <a:chOff x="2228517" y="1750728"/>
            <a:chExt cx="7704220" cy="2543057"/>
          </a:xfrm>
        </p:grpSpPr>
        <p:grpSp>
          <p:nvGrpSpPr>
            <p:cNvPr id="3" name="Groep 2">
              <a:extLst>
                <a:ext uri="{FF2B5EF4-FFF2-40B4-BE49-F238E27FC236}">
                  <a16:creationId xmlns:a16="http://schemas.microsoft.com/office/drawing/2014/main" id="{5B9D7AA7-9F6A-874F-9289-444B39CE61CE}"/>
                </a:ext>
              </a:extLst>
            </p:cNvPr>
            <p:cNvGrpSpPr/>
            <p:nvPr/>
          </p:nvGrpSpPr>
          <p:grpSpPr>
            <a:xfrm>
              <a:off x="2228517" y="1750728"/>
              <a:ext cx="7704220" cy="2543057"/>
              <a:chOff x="2228517" y="1750728"/>
              <a:chExt cx="7704220" cy="2543057"/>
            </a:xfrm>
          </p:grpSpPr>
          <p:pic>
            <p:nvPicPr>
              <p:cNvPr id="10" name="Afbeelding 9">
                <a:extLst>
                  <a:ext uri="{FF2B5EF4-FFF2-40B4-BE49-F238E27FC236}">
                    <a16:creationId xmlns:a16="http://schemas.microsoft.com/office/drawing/2014/main" id="{3940CE84-908D-5A48-B1EB-571EFBA44803}"/>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28517" y="3512247"/>
                <a:ext cx="7704220" cy="781538"/>
              </a:xfrm>
              <a:prstGeom prst="rect">
                <a:avLst/>
              </a:prstGeom>
            </p:spPr>
          </p:pic>
          <p:pic>
            <p:nvPicPr>
              <p:cNvPr id="15" name="Afbeelding 14">
                <a:extLst>
                  <a:ext uri="{FF2B5EF4-FFF2-40B4-BE49-F238E27FC236}">
                    <a16:creationId xmlns:a16="http://schemas.microsoft.com/office/drawing/2014/main" id="{95728E2A-8940-A742-BFFA-56D75BCD3FF7}"/>
                  </a:ext>
                </a:extLst>
              </p:cNvPr>
              <p:cNvPicPr>
                <a:picLocks noChangeAspect="1"/>
              </p:cNvPicPr>
              <p:nvPr/>
            </p:nvPicPr>
            <p:blipFill rotWithShape="1">
              <a:blip r:embed="rId4">
                <a:extLst>
                  <a:ext uri="{28A0092B-C50C-407E-A947-70E740481C1C}">
                    <a14:useLocalDpi xmlns:a14="http://schemas.microsoft.com/office/drawing/2010/main" val="0"/>
                  </a:ext>
                </a:extLst>
              </a:blip>
              <a:srcRect l="18248" t="30503" r="18229" b="43811"/>
              <a:stretch/>
            </p:blipFill>
            <p:spPr>
              <a:xfrm>
                <a:off x="2228517" y="1750728"/>
                <a:ext cx="7704220" cy="1761519"/>
              </a:xfrm>
              <a:prstGeom prst="rect">
                <a:avLst/>
              </a:prstGeom>
            </p:spPr>
          </p:pic>
        </p:grpSp>
        <p:sp>
          <p:nvSpPr>
            <p:cNvPr id="16" name="Ondertitel 2">
              <a:extLst>
                <a:ext uri="{FF2B5EF4-FFF2-40B4-BE49-F238E27FC236}">
                  <a16:creationId xmlns:a16="http://schemas.microsoft.com/office/drawing/2014/main" id="{BB43CBD0-72D2-3646-A150-DF7CE777CA8F}"/>
                </a:ext>
              </a:extLst>
            </p:cNvPr>
            <p:cNvSpPr txBox="1">
              <a:spLocks/>
            </p:cNvSpPr>
            <p:nvPr/>
          </p:nvSpPr>
          <p:spPr>
            <a:xfrm>
              <a:off x="2453967" y="2602215"/>
              <a:ext cx="6569475" cy="1528377"/>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solidFill>
                    <a:srgbClr val="D86031"/>
                  </a:solidFill>
                  <a:latin typeface="PraterSansPro" panose="020B0504020101020102" charset="0"/>
                  <a:cs typeface="PraterSansPro" panose="020B0504020101020102" charset="0"/>
                </a:rPr>
                <a:t>Bijbel open</a:t>
              </a:r>
            </a:p>
            <a:p>
              <a:pPr marL="0" indent="0">
                <a:buNone/>
              </a:pPr>
              <a:r>
                <a:rPr lang="nl-NL" dirty="0"/>
                <a:t>Johannes 4: 11-14</a:t>
              </a:r>
            </a:p>
          </p:txBody>
        </p:sp>
      </p:grpSp>
    </p:spTree>
    <p:extLst>
      <p:ext uri="{BB962C8B-B14F-4D97-AF65-F5344CB8AC3E}">
        <p14:creationId xmlns:p14="http://schemas.microsoft.com/office/powerpoint/2010/main" val="1167531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7BB28426-7841-5145-B8B1-6BDA7EADEDBB}"/>
              </a:ext>
            </a:extLst>
          </p:cNvPr>
          <p:cNvGrpSpPr/>
          <p:nvPr/>
        </p:nvGrpSpPr>
        <p:grpSpPr>
          <a:xfrm>
            <a:off x="2228517" y="1567066"/>
            <a:ext cx="7712035" cy="3723868"/>
            <a:chOff x="2228517" y="1420332"/>
            <a:chExt cx="7712035" cy="3723868"/>
          </a:xfrm>
        </p:grpSpPr>
        <p:sp>
          <p:nvSpPr>
            <p:cNvPr id="10" name="Rechthoek 9">
              <a:extLst>
                <a:ext uri="{FF2B5EF4-FFF2-40B4-BE49-F238E27FC236}">
                  <a16:creationId xmlns:a16="http://schemas.microsoft.com/office/drawing/2014/main" id="{944A850B-8158-204B-8B6A-57102E80FCE7}"/>
                </a:ext>
              </a:extLst>
            </p:cNvPr>
            <p:cNvSpPr/>
            <p:nvPr/>
          </p:nvSpPr>
          <p:spPr>
            <a:xfrm>
              <a:off x="2228517" y="3181850"/>
              <a:ext cx="7699927" cy="1333291"/>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071C8412-1D52-8443-8610-CB8AADF1296E}"/>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36332" y="4362662"/>
              <a:ext cx="7704220" cy="781538"/>
            </a:xfrm>
            <a:prstGeom prst="rect">
              <a:avLst/>
            </a:prstGeom>
          </p:spPr>
        </p:pic>
        <p:pic>
          <p:nvPicPr>
            <p:cNvPr id="12" name="Afbeelding 11">
              <a:extLst>
                <a:ext uri="{FF2B5EF4-FFF2-40B4-BE49-F238E27FC236}">
                  <a16:creationId xmlns:a16="http://schemas.microsoft.com/office/drawing/2014/main" id="{3591497A-A9B5-E642-AE44-C3DFC34FD8AB}"/>
                </a:ext>
              </a:extLst>
            </p:cNvPr>
            <p:cNvPicPr>
              <a:picLocks noChangeAspect="1"/>
            </p:cNvPicPr>
            <p:nvPr/>
          </p:nvPicPr>
          <p:blipFill rotWithShape="1">
            <a:blip r:embed="rId4">
              <a:extLst>
                <a:ext uri="{28A0092B-C50C-407E-A947-70E740481C1C}">
                  <a14:useLocalDpi xmlns:a14="http://schemas.microsoft.com/office/drawing/2010/main" val="0"/>
                </a:ext>
              </a:extLst>
            </a:blip>
            <a:srcRect l="18248" t="30503" r="18229" b="43811"/>
            <a:stretch/>
          </p:blipFill>
          <p:spPr>
            <a:xfrm>
              <a:off x="2228517" y="1420332"/>
              <a:ext cx="7704220" cy="1761519"/>
            </a:xfrm>
            <a:prstGeom prst="rect">
              <a:avLst/>
            </a:prstGeom>
          </p:spPr>
        </p:pic>
        <p:sp>
          <p:nvSpPr>
            <p:cNvPr id="8" name="Ondertitel 2">
              <a:extLst>
                <a:ext uri="{FF2B5EF4-FFF2-40B4-BE49-F238E27FC236}">
                  <a16:creationId xmlns:a16="http://schemas.microsoft.com/office/drawing/2014/main" id="{FDF30C9A-5206-4F0A-AB09-F90364E22C40}"/>
                </a:ext>
              </a:extLst>
            </p:cNvPr>
            <p:cNvSpPr txBox="1">
              <a:spLocks/>
            </p:cNvSpPr>
            <p:nvPr/>
          </p:nvSpPr>
          <p:spPr>
            <a:xfrm>
              <a:off x="2441956" y="2271819"/>
              <a:ext cx="6584813" cy="1798068"/>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Vraag 5</a:t>
              </a:r>
              <a:endParaRPr lang="nl-NL" sz="3500" dirty="0"/>
            </a:p>
            <a:p>
              <a:pPr marL="0" indent="0">
                <a:buNone/>
              </a:pPr>
              <a:r>
                <a:rPr lang="nl-NL" dirty="0"/>
                <a:t>Als je ooit van het levend water gedronken hebt dat de Heere Jezus noemt, heb je dan nog steeds de reiniging nodig? </a:t>
              </a:r>
            </a:p>
          </p:txBody>
        </p:sp>
      </p:grpSp>
    </p:spTree>
    <p:extLst>
      <p:ext uri="{BB962C8B-B14F-4D97-AF65-F5344CB8AC3E}">
        <p14:creationId xmlns:p14="http://schemas.microsoft.com/office/powerpoint/2010/main" val="50882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BFC74EB0-3534-4548-B85C-888101BF9916}"/>
              </a:ext>
            </a:extLst>
          </p:cNvPr>
          <p:cNvGrpSpPr/>
          <p:nvPr/>
        </p:nvGrpSpPr>
        <p:grpSpPr>
          <a:xfrm>
            <a:off x="2217312" y="939616"/>
            <a:ext cx="7757377" cy="4978769"/>
            <a:chOff x="2217312" y="1015693"/>
            <a:chExt cx="7757377" cy="4978769"/>
          </a:xfrm>
        </p:grpSpPr>
        <p:pic>
          <p:nvPicPr>
            <p:cNvPr id="8" name="Afbeelding 7">
              <a:extLst>
                <a:ext uri="{FF2B5EF4-FFF2-40B4-BE49-F238E27FC236}">
                  <a16:creationId xmlns:a16="http://schemas.microsoft.com/office/drawing/2014/main" id="{296F85B8-E525-2343-B091-0BFADE1D5528}"/>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357" b="30085"/>
            <a:stretch/>
          </p:blipFill>
          <p:spPr>
            <a:xfrm>
              <a:off x="2251690" y="5209430"/>
              <a:ext cx="7722999" cy="785032"/>
            </a:xfrm>
            <a:prstGeom prst="rect">
              <a:avLst/>
            </a:prstGeom>
          </p:spPr>
        </p:pic>
        <p:grpSp>
          <p:nvGrpSpPr>
            <p:cNvPr id="15" name="Groep 14">
              <a:extLst>
                <a:ext uri="{FF2B5EF4-FFF2-40B4-BE49-F238E27FC236}">
                  <a16:creationId xmlns:a16="http://schemas.microsoft.com/office/drawing/2014/main" id="{A13205C9-6783-F340-983F-C5DA0FCF2EBD}"/>
                </a:ext>
              </a:extLst>
            </p:cNvPr>
            <p:cNvGrpSpPr/>
            <p:nvPr/>
          </p:nvGrpSpPr>
          <p:grpSpPr>
            <a:xfrm>
              <a:off x="2217312" y="1015693"/>
              <a:ext cx="7757377" cy="4217182"/>
              <a:chOff x="2201216" y="1999567"/>
              <a:chExt cx="7757377" cy="4217182"/>
            </a:xfrm>
          </p:grpSpPr>
          <p:sp>
            <p:nvSpPr>
              <p:cNvPr id="16" name="Rechthoek 15">
                <a:extLst>
                  <a:ext uri="{FF2B5EF4-FFF2-40B4-BE49-F238E27FC236}">
                    <a16:creationId xmlns:a16="http://schemas.microsoft.com/office/drawing/2014/main" id="{FC6E8429-9BDF-7C42-86C9-0BD7887ADD04}"/>
                  </a:ext>
                </a:extLst>
              </p:cNvPr>
              <p:cNvSpPr/>
              <p:nvPr/>
            </p:nvSpPr>
            <p:spPr>
              <a:xfrm>
                <a:off x="2232212" y="3481558"/>
                <a:ext cx="7726381" cy="2735191"/>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7" name="Afbeelding 16">
                <a:extLst>
                  <a:ext uri="{FF2B5EF4-FFF2-40B4-BE49-F238E27FC236}">
                    <a16:creationId xmlns:a16="http://schemas.microsoft.com/office/drawing/2014/main" id="{5CB5C77B-402F-B447-88F0-F0501ABC4E82}"/>
                  </a:ext>
                </a:extLst>
              </p:cNvPr>
              <p:cNvPicPr>
                <a:picLocks noChangeAspect="1"/>
              </p:cNvPicPr>
              <p:nvPr/>
            </p:nvPicPr>
            <p:blipFill rotWithShape="1">
              <a:blip r:embed="rId4">
                <a:extLst>
                  <a:ext uri="{28A0092B-C50C-407E-A947-70E740481C1C}">
                    <a14:useLocalDpi xmlns:a14="http://schemas.microsoft.com/office/drawing/2010/main" val="0"/>
                  </a:ext>
                </a:extLst>
              </a:blip>
              <a:srcRect l="18130" t="30108" r="18321" b="43570"/>
              <a:stretch/>
            </p:blipFill>
            <p:spPr>
              <a:xfrm>
                <a:off x="2201216" y="1999567"/>
                <a:ext cx="7757377" cy="1807454"/>
              </a:xfrm>
              <a:prstGeom prst="rect">
                <a:avLst/>
              </a:prstGeom>
            </p:spPr>
          </p:pic>
        </p:grpSp>
        <p:sp>
          <p:nvSpPr>
            <p:cNvPr id="20" name="Ondertitel 2">
              <a:extLst>
                <a:ext uri="{FF2B5EF4-FFF2-40B4-BE49-F238E27FC236}">
                  <a16:creationId xmlns:a16="http://schemas.microsoft.com/office/drawing/2014/main" id="{19EF597C-BD3B-6B41-B9FB-FEF2F5EF3C3C}"/>
                </a:ext>
              </a:extLst>
            </p:cNvPr>
            <p:cNvSpPr txBox="1">
              <a:spLocks/>
            </p:cNvSpPr>
            <p:nvPr/>
          </p:nvSpPr>
          <p:spPr>
            <a:xfrm>
              <a:off x="2457454" y="1822114"/>
              <a:ext cx="6714255" cy="3272216"/>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Gesprek</a:t>
              </a:r>
              <a:endParaRPr lang="nl-NL" sz="3500" dirty="0"/>
            </a:p>
            <a:p>
              <a:pPr lvl="0">
                <a:buFont typeface="Arial" panose="020B0604020202020204" pitchFamily="34" charset="0"/>
                <a:buChar char="•"/>
              </a:pPr>
              <a:r>
                <a:rPr lang="nl-NL" dirty="0"/>
                <a:t>Kun je bedenken op welk moment je het lastig vond om iemand een hand te geven? Waarom vond je dat toen lastig? </a:t>
              </a:r>
            </a:p>
            <a:p>
              <a:pPr lvl="0">
                <a:buFont typeface="Arial" panose="020B0604020202020204" pitchFamily="34" charset="0"/>
                <a:buChar char="•"/>
              </a:pPr>
              <a:r>
                <a:rPr lang="nl-NL" dirty="0"/>
                <a:t>We hebben gezien dat het Woord als een badwater is, het maakt je schoon. Op welke manier zou het Woord van God je schoon kunnen maken? </a:t>
              </a:r>
            </a:p>
          </p:txBody>
        </p:sp>
      </p:grpSp>
    </p:spTree>
    <p:extLst>
      <p:ext uri="{BB962C8B-B14F-4D97-AF65-F5344CB8AC3E}">
        <p14:creationId xmlns:p14="http://schemas.microsoft.com/office/powerpoint/2010/main" val="552342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BFC74EB0-3534-4548-B85C-888101BF9916}"/>
              </a:ext>
            </a:extLst>
          </p:cNvPr>
          <p:cNvGrpSpPr/>
          <p:nvPr/>
        </p:nvGrpSpPr>
        <p:grpSpPr>
          <a:xfrm>
            <a:off x="2217312" y="755954"/>
            <a:ext cx="7757377" cy="5346092"/>
            <a:chOff x="2217312" y="1015693"/>
            <a:chExt cx="7757377" cy="5346092"/>
          </a:xfrm>
        </p:grpSpPr>
        <p:pic>
          <p:nvPicPr>
            <p:cNvPr id="8" name="Afbeelding 7">
              <a:extLst>
                <a:ext uri="{FF2B5EF4-FFF2-40B4-BE49-F238E27FC236}">
                  <a16:creationId xmlns:a16="http://schemas.microsoft.com/office/drawing/2014/main" id="{296F85B8-E525-2343-B091-0BFADE1D5528}"/>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357" b="30085"/>
            <a:stretch/>
          </p:blipFill>
          <p:spPr>
            <a:xfrm>
              <a:off x="2251690" y="5576753"/>
              <a:ext cx="7722999" cy="785032"/>
            </a:xfrm>
            <a:prstGeom prst="rect">
              <a:avLst/>
            </a:prstGeom>
          </p:spPr>
        </p:pic>
        <p:grpSp>
          <p:nvGrpSpPr>
            <p:cNvPr id="15" name="Groep 14">
              <a:extLst>
                <a:ext uri="{FF2B5EF4-FFF2-40B4-BE49-F238E27FC236}">
                  <a16:creationId xmlns:a16="http://schemas.microsoft.com/office/drawing/2014/main" id="{A13205C9-6783-F340-983F-C5DA0FCF2EBD}"/>
                </a:ext>
              </a:extLst>
            </p:cNvPr>
            <p:cNvGrpSpPr/>
            <p:nvPr/>
          </p:nvGrpSpPr>
          <p:grpSpPr>
            <a:xfrm>
              <a:off x="2217312" y="1015693"/>
              <a:ext cx="7757377" cy="4671830"/>
              <a:chOff x="2201216" y="1999567"/>
              <a:chExt cx="7757377" cy="4671830"/>
            </a:xfrm>
          </p:grpSpPr>
          <p:sp>
            <p:nvSpPr>
              <p:cNvPr id="16" name="Rechthoek 15">
                <a:extLst>
                  <a:ext uri="{FF2B5EF4-FFF2-40B4-BE49-F238E27FC236}">
                    <a16:creationId xmlns:a16="http://schemas.microsoft.com/office/drawing/2014/main" id="{FC6E8429-9BDF-7C42-86C9-0BD7887ADD04}"/>
                  </a:ext>
                </a:extLst>
              </p:cNvPr>
              <p:cNvSpPr/>
              <p:nvPr/>
            </p:nvSpPr>
            <p:spPr>
              <a:xfrm>
                <a:off x="2232212" y="3481558"/>
                <a:ext cx="7726381" cy="3189839"/>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7" name="Afbeelding 16">
                <a:extLst>
                  <a:ext uri="{FF2B5EF4-FFF2-40B4-BE49-F238E27FC236}">
                    <a16:creationId xmlns:a16="http://schemas.microsoft.com/office/drawing/2014/main" id="{5CB5C77B-402F-B447-88F0-F0501ABC4E82}"/>
                  </a:ext>
                </a:extLst>
              </p:cNvPr>
              <p:cNvPicPr>
                <a:picLocks noChangeAspect="1"/>
              </p:cNvPicPr>
              <p:nvPr/>
            </p:nvPicPr>
            <p:blipFill rotWithShape="1">
              <a:blip r:embed="rId4">
                <a:extLst>
                  <a:ext uri="{28A0092B-C50C-407E-A947-70E740481C1C}">
                    <a14:useLocalDpi xmlns:a14="http://schemas.microsoft.com/office/drawing/2010/main" val="0"/>
                  </a:ext>
                </a:extLst>
              </a:blip>
              <a:srcRect l="18130" t="30108" r="18321" b="43570"/>
              <a:stretch/>
            </p:blipFill>
            <p:spPr>
              <a:xfrm>
                <a:off x="2201216" y="1999567"/>
                <a:ext cx="7757377" cy="1807454"/>
              </a:xfrm>
              <a:prstGeom prst="rect">
                <a:avLst/>
              </a:prstGeom>
            </p:spPr>
          </p:pic>
        </p:grpSp>
        <p:sp>
          <p:nvSpPr>
            <p:cNvPr id="20" name="Ondertitel 2">
              <a:extLst>
                <a:ext uri="{FF2B5EF4-FFF2-40B4-BE49-F238E27FC236}">
                  <a16:creationId xmlns:a16="http://schemas.microsoft.com/office/drawing/2014/main" id="{19EF597C-BD3B-6B41-B9FB-FEF2F5EF3C3C}"/>
                </a:ext>
              </a:extLst>
            </p:cNvPr>
            <p:cNvSpPr txBox="1">
              <a:spLocks/>
            </p:cNvSpPr>
            <p:nvPr/>
          </p:nvSpPr>
          <p:spPr>
            <a:xfrm>
              <a:off x="2457455" y="1822114"/>
              <a:ext cx="6483346" cy="3272216"/>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Gesprek</a:t>
              </a:r>
              <a:endParaRPr lang="nl-NL" sz="3500" dirty="0"/>
            </a:p>
            <a:p>
              <a:pPr lvl="0">
                <a:buFont typeface="Arial" panose="020B0604020202020204" pitchFamily="34" charset="0"/>
                <a:buChar char="•"/>
              </a:pPr>
              <a:r>
                <a:rPr lang="nl-NL" dirty="0"/>
                <a:t>Tip! Neem de preektekst van afgelopen zondagmorgen en vertel elkaar wat de reinigende werking van die (preek)tekst is.</a:t>
              </a:r>
            </a:p>
            <a:p>
              <a:pPr lvl="0">
                <a:buFont typeface="Arial" panose="020B0604020202020204" pitchFamily="34" charset="0"/>
                <a:buChar char="•"/>
              </a:pPr>
              <a:r>
                <a:rPr lang="nl-NL" dirty="0"/>
                <a:t>Soms laten mensen hun kinderen dopen in Jordaanwater omdat de Heere Jezus daar ook in gewassen is. Wat vind je daarvan?</a:t>
              </a:r>
            </a:p>
          </p:txBody>
        </p:sp>
      </p:grpSp>
    </p:spTree>
    <p:extLst>
      <p:ext uri="{BB962C8B-B14F-4D97-AF65-F5344CB8AC3E}">
        <p14:creationId xmlns:p14="http://schemas.microsoft.com/office/powerpoint/2010/main" val="405738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BFC74EB0-3534-4548-B85C-888101BF9916}"/>
              </a:ext>
            </a:extLst>
          </p:cNvPr>
          <p:cNvGrpSpPr/>
          <p:nvPr/>
        </p:nvGrpSpPr>
        <p:grpSpPr>
          <a:xfrm>
            <a:off x="2217312" y="621308"/>
            <a:ext cx="7757377" cy="5615385"/>
            <a:chOff x="2217312" y="1015693"/>
            <a:chExt cx="7757377" cy="5615385"/>
          </a:xfrm>
        </p:grpSpPr>
        <p:pic>
          <p:nvPicPr>
            <p:cNvPr id="8" name="Afbeelding 7">
              <a:extLst>
                <a:ext uri="{FF2B5EF4-FFF2-40B4-BE49-F238E27FC236}">
                  <a16:creationId xmlns:a16="http://schemas.microsoft.com/office/drawing/2014/main" id="{296F85B8-E525-2343-B091-0BFADE1D5528}"/>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357" b="30085"/>
            <a:stretch/>
          </p:blipFill>
          <p:spPr>
            <a:xfrm>
              <a:off x="2251690" y="5846046"/>
              <a:ext cx="7722999" cy="785032"/>
            </a:xfrm>
            <a:prstGeom prst="rect">
              <a:avLst/>
            </a:prstGeom>
          </p:spPr>
        </p:pic>
        <p:grpSp>
          <p:nvGrpSpPr>
            <p:cNvPr id="15" name="Groep 14">
              <a:extLst>
                <a:ext uri="{FF2B5EF4-FFF2-40B4-BE49-F238E27FC236}">
                  <a16:creationId xmlns:a16="http://schemas.microsoft.com/office/drawing/2014/main" id="{A13205C9-6783-F340-983F-C5DA0FCF2EBD}"/>
                </a:ext>
              </a:extLst>
            </p:cNvPr>
            <p:cNvGrpSpPr/>
            <p:nvPr/>
          </p:nvGrpSpPr>
          <p:grpSpPr>
            <a:xfrm>
              <a:off x="2217312" y="1015693"/>
              <a:ext cx="7757377" cy="5074323"/>
              <a:chOff x="2201216" y="1999567"/>
              <a:chExt cx="7757377" cy="5074323"/>
            </a:xfrm>
          </p:grpSpPr>
          <p:sp>
            <p:nvSpPr>
              <p:cNvPr id="16" name="Rechthoek 15">
                <a:extLst>
                  <a:ext uri="{FF2B5EF4-FFF2-40B4-BE49-F238E27FC236}">
                    <a16:creationId xmlns:a16="http://schemas.microsoft.com/office/drawing/2014/main" id="{FC6E8429-9BDF-7C42-86C9-0BD7887ADD04}"/>
                  </a:ext>
                </a:extLst>
              </p:cNvPr>
              <p:cNvSpPr/>
              <p:nvPr/>
            </p:nvSpPr>
            <p:spPr>
              <a:xfrm>
                <a:off x="2232212" y="3481558"/>
                <a:ext cx="7726381" cy="3592332"/>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7" name="Afbeelding 16">
                <a:extLst>
                  <a:ext uri="{FF2B5EF4-FFF2-40B4-BE49-F238E27FC236}">
                    <a16:creationId xmlns:a16="http://schemas.microsoft.com/office/drawing/2014/main" id="{5CB5C77B-402F-B447-88F0-F0501ABC4E82}"/>
                  </a:ext>
                </a:extLst>
              </p:cNvPr>
              <p:cNvPicPr>
                <a:picLocks noChangeAspect="1"/>
              </p:cNvPicPr>
              <p:nvPr/>
            </p:nvPicPr>
            <p:blipFill rotWithShape="1">
              <a:blip r:embed="rId4">
                <a:extLst>
                  <a:ext uri="{28A0092B-C50C-407E-A947-70E740481C1C}">
                    <a14:useLocalDpi xmlns:a14="http://schemas.microsoft.com/office/drawing/2010/main" val="0"/>
                  </a:ext>
                </a:extLst>
              </a:blip>
              <a:srcRect l="18130" t="30108" r="18321" b="43570"/>
              <a:stretch/>
            </p:blipFill>
            <p:spPr>
              <a:xfrm>
                <a:off x="2201216" y="1999567"/>
                <a:ext cx="7757377" cy="1807454"/>
              </a:xfrm>
              <a:prstGeom prst="rect">
                <a:avLst/>
              </a:prstGeom>
            </p:spPr>
          </p:pic>
        </p:grpSp>
        <p:sp>
          <p:nvSpPr>
            <p:cNvPr id="20" name="Ondertitel 2">
              <a:extLst>
                <a:ext uri="{FF2B5EF4-FFF2-40B4-BE49-F238E27FC236}">
                  <a16:creationId xmlns:a16="http://schemas.microsoft.com/office/drawing/2014/main" id="{19EF597C-BD3B-6B41-B9FB-FEF2F5EF3C3C}"/>
                </a:ext>
              </a:extLst>
            </p:cNvPr>
            <p:cNvSpPr txBox="1">
              <a:spLocks/>
            </p:cNvSpPr>
            <p:nvPr/>
          </p:nvSpPr>
          <p:spPr>
            <a:xfrm>
              <a:off x="2457455" y="1822114"/>
              <a:ext cx="6483346" cy="3272216"/>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Gesprek</a:t>
              </a:r>
              <a:endParaRPr lang="nl-NL" sz="3500" dirty="0"/>
            </a:p>
            <a:p>
              <a:pPr marL="0" lvl="0" indent="0">
                <a:buNone/>
              </a:pPr>
              <a:r>
                <a:rPr lang="nl-NL" dirty="0"/>
                <a:t>In de woestijn was het niet altijd makkelijk om aan water te komen. Men ging dus zuinig met water om. Wij kennen in Nederland dat probleem niet zo. Toch mogen we ons er wel van bewust zijn dat het water des levens kostbaar is. Zou dat bijvoorbeeld kunnen blijken uit de manier waarop je met je Bijbel omgaat? </a:t>
              </a:r>
            </a:p>
          </p:txBody>
        </p:sp>
      </p:grpSp>
    </p:spTree>
    <p:extLst>
      <p:ext uri="{BB962C8B-B14F-4D97-AF65-F5344CB8AC3E}">
        <p14:creationId xmlns:p14="http://schemas.microsoft.com/office/powerpoint/2010/main" val="1853010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71F7BC0-57B7-4643-A6FB-9D689F988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223" y="0"/>
            <a:ext cx="10972800" cy="6858000"/>
          </a:xfrm>
          <a:prstGeom prst="rect">
            <a:avLst/>
          </a:prstGeom>
        </p:spPr>
      </p:pic>
      <p:pic>
        <p:nvPicPr>
          <p:cNvPr id="5" name="Afbeelding 4">
            <a:extLst>
              <a:ext uri="{FF2B5EF4-FFF2-40B4-BE49-F238E27FC236}">
                <a16:creationId xmlns:a16="http://schemas.microsoft.com/office/drawing/2014/main" id="{D84C54AA-61FA-4C5B-8BAF-6EC18DBCD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el 1">
            <a:extLst>
              <a:ext uri="{FF2B5EF4-FFF2-40B4-BE49-F238E27FC236}">
                <a16:creationId xmlns:a16="http://schemas.microsoft.com/office/drawing/2014/main" id="{A41D9F2E-232B-4844-A135-63637FB19614}"/>
              </a:ext>
            </a:extLst>
          </p:cNvPr>
          <p:cNvSpPr txBox="1">
            <a:spLocks/>
          </p:cNvSpPr>
          <p:nvPr/>
        </p:nvSpPr>
        <p:spPr>
          <a:xfrm>
            <a:off x="762000" y="1417003"/>
            <a:ext cx="526288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a:solidFill>
                  <a:schemeClr val="accent2"/>
                </a:solidFill>
                <a:latin typeface="PraterSansPro" panose="020B0504020101020102" pitchFamily="34" charset="77"/>
                <a:ea typeface="+mj-ea"/>
                <a:cs typeface="PraterSansPro" panose="020B0504020101020102" pitchFamily="34" charset="77"/>
              </a:defRPr>
            </a:lvl1pPr>
          </a:lstStyle>
          <a:p>
            <a:r>
              <a:rPr lang="nl-NL" sz="6000" dirty="0"/>
              <a:t>Respect</a:t>
            </a:r>
          </a:p>
        </p:txBody>
      </p:sp>
    </p:spTree>
    <p:extLst>
      <p:ext uri="{BB962C8B-B14F-4D97-AF65-F5344CB8AC3E}">
        <p14:creationId xmlns:p14="http://schemas.microsoft.com/office/powerpoint/2010/main" val="28643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76AF9972-2CBB-0746-A3A8-BDF313E18057}"/>
              </a:ext>
            </a:extLst>
          </p:cNvPr>
          <p:cNvGrpSpPr/>
          <p:nvPr/>
        </p:nvGrpSpPr>
        <p:grpSpPr>
          <a:xfrm>
            <a:off x="2239597" y="668023"/>
            <a:ext cx="7708513" cy="5521955"/>
            <a:chOff x="2239597" y="919643"/>
            <a:chExt cx="7708513" cy="5521955"/>
          </a:xfrm>
        </p:grpSpPr>
        <p:sp>
          <p:nvSpPr>
            <p:cNvPr id="6" name="Rechthoek 5">
              <a:extLst>
                <a:ext uri="{FF2B5EF4-FFF2-40B4-BE49-F238E27FC236}">
                  <a16:creationId xmlns:a16="http://schemas.microsoft.com/office/drawing/2014/main" id="{8D381B4C-88E5-4829-AA23-1D66C87D3B05}"/>
                </a:ext>
              </a:extLst>
            </p:cNvPr>
            <p:cNvSpPr/>
            <p:nvPr/>
          </p:nvSpPr>
          <p:spPr>
            <a:xfrm>
              <a:off x="2243890" y="2681161"/>
              <a:ext cx="7699927" cy="3172561"/>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1F17BA65-C9DB-994F-BD15-68152DA8DEDE}"/>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43890" y="5660060"/>
              <a:ext cx="7704220" cy="781538"/>
            </a:xfrm>
            <a:prstGeom prst="rect">
              <a:avLst/>
            </a:prstGeom>
          </p:spPr>
        </p:pic>
        <p:pic>
          <p:nvPicPr>
            <p:cNvPr id="12" name="Afbeelding 11">
              <a:extLst>
                <a:ext uri="{FF2B5EF4-FFF2-40B4-BE49-F238E27FC236}">
                  <a16:creationId xmlns:a16="http://schemas.microsoft.com/office/drawing/2014/main" id="{676D5347-9BF1-3946-8916-A0C639532E4B}"/>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30503" r="18229" b="43811"/>
            <a:stretch/>
          </p:blipFill>
          <p:spPr>
            <a:xfrm>
              <a:off x="2239597" y="919643"/>
              <a:ext cx="7704220" cy="1761519"/>
            </a:xfrm>
            <a:prstGeom prst="rect">
              <a:avLst/>
            </a:prstGeom>
          </p:spPr>
        </p:pic>
        <p:sp>
          <p:nvSpPr>
            <p:cNvPr id="8" name="Ondertitel 2">
              <a:extLst>
                <a:ext uri="{FF2B5EF4-FFF2-40B4-BE49-F238E27FC236}">
                  <a16:creationId xmlns:a16="http://schemas.microsoft.com/office/drawing/2014/main" id="{FDF30C9A-5206-4F0A-AB09-F90364E22C40}"/>
                </a:ext>
              </a:extLst>
            </p:cNvPr>
            <p:cNvSpPr txBox="1">
              <a:spLocks/>
            </p:cNvSpPr>
            <p:nvPr/>
          </p:nvSpPr>
          <p:spPr>
            <a:xfrm>
              <a:off x="2453036" y="1771130"/>
              <a:ext cx="6569475" cy="2518180"/>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4"/>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4"/>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4"/>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4"/>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4"/>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Opdracht</a:t>
              </a:r>
              <a:endParaRPr lang="nl-NL" sz="3500" dirty="0"/>
            </a:p>
            <a:p>
              <a:pPr marL="514350" lvl="0" indent="-514350">
                <a:buSzPct val="100000"/>
                <a:buFont typeface="+mj-lt"/>
                <a:buAutoNum type="arabicPeriod"/>
              </a:pPr>
              <a:r>
                <a:rPr lang="nl-NL" dirty="0"/>
                <a:t>Geef je buurman/vrouw een hand waarbij jij de hand met de rug naar boven houdt. </a:t>
              </a:r>
            </a:p>
            <a:p>
              <a:pPr marL="514350" lvl="0" indent="-514350">
                <a:buSzPct val="100000"/>
                <a:buFont typeface="+mj-lt"/>
                <a:buAutoNum type="arabicPeriod"/>
              </a:pPr>
              <a:r>
                <a:rPr lang="nl-NL" dirty="0"/>
                <a:t>Geef je buurman/vrouw een hand, maar nu houdt hij/zij de rug van de hand naar boven. Hoe voelt dat? </a:t>
              </a:r>
            </a:p>
            <a:p>
              <a:pPr marL="514350" lvl="0" indent="-514350">
                <a:buSzPct val="100000"/>
                <a:buFont typeface="+mj-lt"/>
                <a:buAutoNum type="arabicPeriod"/>
              </a:pPr>
              <a:r>
                <a:rPr lang="nl-NL" dirty="0"/>
                <a:t>Geef elkaar nu gewoon een hand. Dat voelt voor ons als respectvol, toch? </a:t>
              </a:r>
            </a:p>
          </p:txBody>
        </p:sp>
      </p:grpSp>
    </p:spTree>
    <p:extLst>
      <p:ext uri="{BB962C8B-B14F-4D97-AF65-F5344CB8AC3E}">
        <p14:creationId xmlns:p14="http://schemas.microsoft.com/office/powerpoint/2010/main" val="416432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E2F2829-06DF-5345-81D3-7CA4632EC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500185"/>
            <a:ext cx="8669214" cy="5779476"/>
          </a:xfrm>
          <a:prstGeom prst="rect">
            <a:avLst/>
          </a:prstGeom>
        </p:spPr>
      </p:pic>
      <p:pic>
        <p:nvPicPr>
          <p:cNvPr id="4" name="Afbeelding 3">
            <a:extLst>
              <a:ext uri="{FF2B5EF4-FFF2-40B4-BE49-F238E27FC236}">
                <a16:creationId xmlns:a16="http://schemas.microsoft.com/office/drawing/2014/main" id="{29ADF347-335A-4546-8369-D05815F6CDFF}"/>
              </a:ext>
            </a:extLst>
          </p:cNvPr>
          <p:cNvPicPr>
            <a:picLocks noChangeAspect="1"/>
          </p:cNvPicPr>
          <p:nvPr/>
        </p:nvPicPr>
        <p:blipFill rotWithShape="1">
          <a:blip r:embed="rId4">
            <a:extLst>
              <a:ext uri="{28A0092B-C50C-407E-A947-70E740481C1C}">
                <a14:useLocalDpi xmlns:a14="http://schemas.microsoft.com/office/drawing/2010/main" val="0"/>
              </a:ext>
            </a:extLst>
          </a:blip>
          <a:srcRect l="38699" t="27548" r="38746" b="28388"/>
          <a:stretch/>
        </p:blipFill>
        <p:spPr>
          <a:xfrm>
            <a:off x="1054099" y="500184"/>
            <a:ext cx="8669215" cy="5779477"/>
          </a:xfrm>
          <a:prstGeom prst="rect">
            <a:avLst/>
          </a:prstGeom>
        </p:spPr>
      </p:pic>
      <p:sp>
        <p:nvSpPr>
          <p:cNvPr id="2" name="Rechthoek 1">
            <a:extLst>
              <a:ext uri="{FF2B5EF4-FFF2-40B4-BE49-F238E27FC236}">
                <a16:creationId xmlns:a16="http://schemas.microsoft.com/office/drawing/2014/main" id="{C3C494AF-163A-F748-8C5F-E63EDF259541}"/>
              </a:ext>
            </a:extLst>
          </p:cNvPr>
          <p:cNvSpPr/>
          <p:nvPr/>
        </p:nvSpPr>
        <p:spPr>
          <a:xfrm>
            <a:off x="9254121" y="1788512"/>
            <a:ext cx="3767558" cy="646331"/>
          </a:xfrm>
          <a:prstGeom prst="rect">
            <a:avLst/>
          </a:prstGeom>
        </p:spPr>
        <p:txBody>
          <a:bodyPr wrap="square">
            <a:spAutoFit/>
          </a:bodyPr>
          <a:lstStyle/>
          <a:p>
            <a:r>
              <a:rPr lang="nl-NL" sz="3600" dirty="0">
                <a:solidFill>
                  <a:srgbClr val="D86031"/>
                </a:solidFill>
                <a:latin typeface="PraterSansPro" panose="020B0504020101020102" charset="0"/>
                <a:cs typeface="PraterSansPro" panose="020B0504020101020102" charset="0"/>
              </a:rPr>
              <a:t>Hygiëne</a:t>
            </a:r>
            <a:endParaRPr lang="nl-NL" sz="3600" dirty="0"/>
          </a:p>
        </p:txBody>
      </p:sp>
    </p:spTree>
    <p:extLst>
      <p:ext uri="{BB962C8B-B14F-4D97-AF65-F5344CB8AC3E}">
        <p14:creationId xmlns:p14="http://schemas.microsoft.com/office/powerpoint/2010/main" val="3985950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522D33FC-A879-BA47-A7E9-A7882F2F843F}"/>
              </a:ext>
            </a:extLst>
          </p:cNvPr>
          <p:cNvGrpSpPr/>
          <p:nvPr/>
        </p:nvGrpSpPr>
        <p:grpSpPr>
          <a:xfrm>
            <a:off x="2243890" y="2157472"/>
            <a:ext cx="7704220" cy="2543057"/>
            <a:chOff x="2228517" y="1750728"/>
            <a:chExt cx="7704220" cy="2543057"/>
          </a:xfrm>
        </p:grpSpPr>
        <p:grpSp>
          <p:nvGrpSpPr>
            <p:cNvPr id="3" name="Groep 2">
              <a:extLst>
                <a:ext uri="{FF2B5EF4-FFF2-40B4-BE49-F238E27FC236}">
                  <a16:creationId xmlns:a16="http://schemas.microsoft.com/office/drawing/2014/main" id="{5B9D7AA7-9F6A-874F-9289-444B39CE61CE}"/>
                </a:ext>
              </a:extLst>
            </p:cNvPr>
            <p:cNvGrpSpPr/>
            <p:nvPr/>
          </p:nvGrpSpPr>
          <p:grpSpPr>
            <a:xfrm>
              <a:off x="2228517" y="1750728"/>
              <a:ext cx="7704220" cy="2543057"/>
              <a:chOff x="2228517" y="1750728"/>
              <a:chExt cx="7704220" cy="2543057"/>
            </a:xfrm>
          </p:grpSpPr>
          <p:pic>
            <p:nvPicPr>
              <p:cNvPr id="10" name="Afbeelding 9">
                <a:extLst>
                  <a:ext uri="{FF2B5EF4-FFF2-40B4-BE49-F238E27FC236}">
                    <a16:creationId xmlns:a16="http://schemas.microsoft.com/office/drawing/2014/main" id="{3940CE84-908D-5A48-B1EB-571EFBA44803}"/>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28517" y="3512247"/>
                <a:ext cx="7704220" cy="781538"/>
              </a:xfrm>
              <a:prstGeom prst="rect">
                <a:avLst/>
              </a:prstGeom>
            </p:spPr>
          </p:pic>
          <p:pic>
            <p:nvPicPr>
              <p:cNvPr id="15" name="Afbeelding 14">
                <a:extLst>
                  <a:ext uri="{FF2B5EF4-FFF2-40B4-BE49-F238E27FC236}">
                    <a16:creationId xmlns:a16="http://schemas.microsoft.com/office/drawing/2014/main" id="{95728E2A-8940-A742-BFFA-56D75BCD3FF7}"/>
                  </a:ext>
                </a:extLst>
              </p:cNvPr>
              <p:cNvPicPr>
                <a:picLocks noChangeAspect="1"/>
              </p:cNvPicPr>
              <p:nvPr/>
            </p:nvPicPr>
            <p:blipFill rotWithShape="1">
              <a:blip r:embed="rId4">
                <a:extLst>
                  <a:ext uri="{28A0092B-C50C-407E-A947-70E740481C1C}">
                    <a14:useLocalDpi xmlns:a14="http://schemas.microsoft.com/office/drawing/2010/main" val="0"/>
                  </a:ext>
                </a:extLst>
              </a:blip>
              <a:srcRect l="18248" t="30503" r="18229" b="43811"/>
              <a:stretch/>
            </p:blipFill>
            <p:spPr>
              <a:xfrm>
                <a:off x="2228517" y="1750728"/>
                <a:ext cx="7704220" cy="1761519"/>
              </a:xfrm>
              <a:prstGeom prst="rect">
                <a:avLst/>
              </a:prstGeom>
            </p:spPr>
          </p:pic>
        </p:grpSp>
        <p:sp>
          <p:nvSpPr>
            <p:cNvPr id="16" name="Ondertitel 2">
              <a:extLst>
                <a:ext uri="{FF2B5EF4-FFF2-40B4-BE49-F238E27FC236}">
                  <a16:creationId xmlns:a16="http://schemas.microsoft.com/office/drawing/2014/main" id="{BB43CBD0-72D2-3646-A150-DF7CE777CA8F}"/>
                </a:ext>
              </a:extLst>
            </p:cNvPr>
            <p:cNvSpPr txBox="1">
              <a:spLocks/>
            </p:cNvSpPr>
            <p:nvPr/>
          </p:nvSpPr>
          <p:spPr>
            <a:xfrm>
              <a:off x="2453967" y="2602215"/>
              <a:ext cx="6569475" cy="1528377"/>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solidFill>
                    <a:srgbClr val="D86031"/>
                  </a:solidFill>
                  <a:latin typeface="PraterSansPro" panose="020B0504020101020102" charset="0"/>
                  <a:cs typeface="PraterSansPro" panose="020B0504020101020102" charset="0"/>
                </a:rPr>
                <a:t>Bijbel open</a:t>
              </a:r>
            </a:p>
            <a:p>
              <a:pPr marL="0" indent="0">
                <a:buNone/>
              </a:pPr>
              <a:r>
                <a:rPr lang="nl-NL" dirty="0"/>
                <a:t>Exodus 30: 17-21</a:t>
              </a:r>
            </a:p>
          </p:txBody>
        </p:sp>
      </p:grpSp>
    </p:spTree>
    <p:extLst>
      <p:ext uri="{BB962C8B-B14F-4D97-AF65-F5344CB8AC3E}">
        <p14:creationId xmlns:p14="http://schemas.microsoft.com/office/powerpoint/2010/main" val="402389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3556B3A2-FDC5-A746-B076-56C464B72E8D}"/>
              </a:ext>
            </a:extLst>
          </p:cNvPr>
          <p:cNvGrpSpPr/>
          <p:nvPr/>
        </p:nvGrpSpPr>
        <p:grpSpPr>
          <a:xfrm>
            <a:off x="2243890" y="536565"/>
            <a:ext cx="7704220" cy="5784871"/>
            <a:chOff x="2232810" y="1025295"/>
            <a:chExt cx="7704220" cy="5784871"/>
          </a:xfrm>
        </p:grpSpPr>
        <p:pic>
          <p:nvPicPr>
            <p:cNvPr id="10" name="Afbeelding 9">
              <a:extLst>
                <a:ext uri="{FF2B5EF4-FFF2-40B4-BE49-F238E27FC236}">
                  <a16:creationId xmlns:a16="http://schemas.microsoft.com/office/drawing/2014/main" id="{55956C0E-D097-5B4B-A3B3-F9A6F62B58BB}"/>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32810" y="6028628"/>
              <a:ext cx="7704220" cy="781538"/>
            </a:xfrm>
            <a:prstGeom prst="rect">
              <a:avLst/>
            </a:prstGeom>
          </p:spPr>
        </p:pic>
        <p:sp>
          <p:nvSpPr>
            <p:cNvPr id="6" name="Rechthoek 5">
              <a:extLst>
                <a:ext uri="{FF2B5EF4-FFF2-40B4-BE49-F238E27FC236}">
                  <a16:creationId xmlns:a16="http://schemas.microsoft.com/office/drawing/2014/main" id="{8D381B4C-88E5-4829-AA23-1D66C87D3B05}"/>
                </a:ext>
              </a:extLst>
            </p:cNvPr>
            <p:cNvSpPr/>
            <p:nvPr/>
          </p:nvSpPr>
          <p:spPr>
            <a:xfrm>
              <a:off x="2232810" y="2658960"/>
              <a:ext cx="7704220" cy="3817391"/>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A9A585B4-3DE8-A747-A37D-C22009C511FC}"/>
                </a:ext>
              </a:extLst>
            </p:cNvPr>
            <p:cNvPicPr>
              <a:picLocks noChangeAspect="1"/>
            </p:cNvPicPr>
            <p:nvPr/>
          </p:nvPicPr>
          <p:blipFill rotWithShape="1">
            <a:blip r:embed="rId4">
              <a:extLst>
                <a:ext uri="{28A0092B-C50C-407E-A947-70E740481C1C}">
                  <a14:useLocalDpi xmlns:a14="http://schemas.microsoft.com/office/drawing/2010/main" val="0"/>
                </a:ext>
              </a:extLst>
            </a:blip>
            <a:srcRect l="18248" t="30503" r="18229" b="43811"/>
            <a:stretch/>
          </p:blipFill>
          <p:spPr>
            <a:xfrm>
              <a:off x="2232810" y="1025295"/>
              <a:ext cx="7704220" cy="1761519"/>
            </a:xfrm>
            <a:prstGeom prst="rect">
              <a:avLst/>
            </a:prstGeom>
          </p:spPr>
        </p:pic>
        <p:sp>
          <p:nvSpPr>
            <p:cNvPr id="8" name="Ondertitel 2">
              <a:extLst>
                <a:ext uri="{FF2B5EF4-FFF2-40B4-BE49-F238E27FC236}">
                  <a16:creationId xmlns:a16="http://schemas.microsoft.com/office/drawing/2014/main" id="{FDF30C9A-5206-4F0A-AB09-F90364E22C40}"/>
                </a:ext>
              </a:extLst>
            </p:cNvPr>
            <p:cNvSpPr txBox="1">
              <a:spLocks/>
            </p:cNvSpPr>
            <p:nvPr/>
          </p:nvSpPr>
          <p:spPr>
            <a:xfrm>
              <a:off x="2441956" y="1876782"/>
              <a:ext cx="6948872" cy="2518180"/>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Vraag 1-2</a:t>
              </a:r>
              <a:endParaRPr lang="nl-NL" sz="3500" dirty="0"/>
            </a:p>
            <a:p>
              <a:pPr marL="514350" lvl="0" indent="-514350">
                <a:buSzPct val="100000"/>
                <a:buFont typeface="+mj-lt"/>
                <a:buAutoNum type="arabicPeriod"/>
              </a:pPr>
              <a:r>
                <a:rPr lang="nl-NL" dirty="0"/>
                <a:t>Waarom denk je dat het koperen wasvat tussen het altaar en de ontmoetingstent stond? Was het geen betere plek geweest als het wasvat vóór het brandofferaltaar was gezet? </a:t>
              </a:r>
            </a:p>
            <a:p>
              <a:pPr marL="514350" lvl="0" indent="-514350">
                <a:buSzPct val="100000"/>
                <a:buFont typeface="+mj-lt"/>
                <a:buAutoNum type="arabicPeriod"/>
              </a:pPr>
              <a:r>
                <a:rPr lang="nl-NL" dirty="0"/>
                <a:t>In het wasvat ging water (vers 18). In de kerk wordt ook wel eens water gebruikt tijdens de eredienst. Noem eens twee overeenkomsten met dat moment.</a:t>
              </a:r>
            </a:p>
          </p:txBody>
        </p:sp>
      </p:grpSp>
    </p:spTree>
    <p:extLst>
      <p:ext uri="{BB962C8B-B14F-4D97-AF65-F5344CB8AC3E}">
        <p14:creationId xmlns:p14="http://schemas.microsoft.com/office/powerpoint/2010/main" val="3312267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3556B3A2-FDC5-A746-B076-56C464B72E8D}"/>
              </a:ext>
            </a:extLst>
          </p:cNvPr>
          <p:cNvGrpSpPr/>
          <p:nvPr/>
        </p:nvGrpSpPr>
        <p:grpSpPr>
          <a:xfrm>
            <a:off x="2243890" y="536565"/>
            <a:ext cx="7704220" cy="5784871"/>
            <a:chOff x="2232810" y="1025295"/>
            <a:chExt cx="7704220" cy="5784871"/>
          </a:xfrm>
        </p:grpSpPr>
        <p:pic>
          <p:nvPicPr>
            <p:cNvPr id="10" name="Afbeelding 9">
              <a:extLst>
                <a:ext uri="{FF2B5EF4-FFF2-40B4-BE49-F238E27FC236}">
                  <a16:creationId xmlns:a16="http://schemas.microsoft.com/office/drawing/2014/main" id="{55956C0E-D097-5B4B-A3B3-F9A6F62B58BB}"/>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32810" y="6028628"/>
              <a:ext cx="7704220" cy="781538"/>
            </a:xfrm>
            <a:prstGeom prst="rect">
              <a:avLst/>
            </a:prstGeom>
          </p:spPr>
        </p:pic>
        <p:sp>
          <p:nvSpPr>
            <p:cNvPr id="6" name="Rechthoek 5">
              <a:extLst>
                <a:ext uri="{FF2B5EF4-FFF2-40B4-BE49-F238E27FC236}">
                  <a16:creationId xmlns:a16="http://schemas.microsoft.com/office/drawing/2014/main" id="{8D381B4C-88E5-4829-AA23-1D66C87D3B05}"/>
                </a:ext>
              </a:extLst>
            </p:cNvPr>
            <p:cNvSpPr/>
            <p:nvPr/>
          </p:nvSpPr>
          <p:spPr>
            <a:xfrm>
              <a:off x="2232810" y="2658960"/>
              <a:ext cx="7704220" cy="3817391"/>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A9A585B4-3DE8-A747-A37D-C22009C511FC}"/>
                </a:ext>
              </a:extLst>
            </p:cNvPr>
            <p:cNvPicPr>
              <a:picLocks noChangeAspect="1"/>
            </p:cNvPicPr>
            <p:nvPr/>
          </p:nvPicPr>
          <p:blipFill rotWithShape="1">
            <a:blip r:embed="rId4">
              <a:extLst>
                <a:ext uri="{28A0092B-C50C-407E-A947-70E740481C1C}">
                  <a14:useLocalDpi xmlns:a14="http://schemas.microsoft.com/office/drawing/2010/main" val="0"/>
                </a:ext>
              </a:extLst>
            </a:blip>
            <a:srcRect l="18248" t="30503" r="18229" b="43811"/>
            <a:stretch/>
          </p:blipFill>
          <p:spPr>
            <a:xfrm>
              <a:off x="2232810" y="1025295"/>
              <a:ext cx="7704220" cy="1761519"/>
            </a:xfrm>
            <a:prstGeom prst="rect">
              <a:avLst/>
            </a:prstGeom>
          </p:spPr>
        </p:pic>
        <p:sp>
          <p:nvSpPr>
            <p:cNvPr id="8" name="Ondertitel 2">
              <a:extLst>
                <a:ext uri="{FF2B5EF4-FFF2-40B4-BE49-F238E27FC236}">
                  <a16:creationId xmlns:a16="http://schemas.microsoft.com/office/drawing/2014/main" id="{FDF30C9A-5206-4F0A-AB09-F90364E22C40}"/>
                </a:ext>
              </a:extLst>
            </p:cNvPr>
            <p:cNvSpPr txBox="1">
              <a:spLocks/>
            </p:cNvSpPr>
            <p:nvPr/>
          </p:nvSpPr>
          <p:spPr>
            <a:xfrm>
              <a:off x="2441956" y="1876782"/>
              <a:ext cx="6948872" cy="2518180"/>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Vraag 3-4</a:t>
              </a:r>
            </a:p>
            <a:p>
              <a:pPr marL="514350" lvl="0" indent="-514350">
                <a:buSzPct val="100000"/>
                <a:buFont typeface="+mj-lt"/>
                <a:buAutoNum type="arabicPeriod" startAt="3"/>
              </a:pPr>
              <a:r>
                <a:rPr lang="nl-NL" dirty="0" err="1"/>
                <a:t>Aäron</a:t>
              </a:r>
              <a:r>
                <a:rPr lang="nl-NL" dirty="0"/>
                <a:t> moest soms een vuuroffer voor de Heere brengen. Hij moest dan in dit wasvat eerst zijn handen en voeten wassen. Waarom zijn handen en voeten? Waren zijn handen niet genoeg?</a:t>
              </a:r>
            </a:p>
            <a:p>
              <a:pPr marL="514350" lvl="0" indent="-514350">
                <a:buSzPct val="100000"/>
                <a:buFont typeface="+mj-lt"/>
                <a:buAutoNum type="arabicPeriod" startAt="3"/>
              </a:pPr>
              <a:r>
                <a:rPr lang="nl-NL" dirty="0"/>
                <a:t>Lees Johannes 13: 6-10. Wat zegt de Heere Jezus hier over het wassen van handen en voeten? </a:t>
              </a:r>
            </a:p>
          </p:txBody>
        </p:sp>
      </p:grpSp>
    </p:spTree>
    <p:extLst>
      <p:ext uri="{BB962C8B-B14F-4D97-AF65-F5344CB8AC3E}">
        <p14:creationId xmlns:p14="http://schemas.microsoft.com/office/powerpoint/2010/main" val="380212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522D33FC-A879-BA47-A7E9-A7882F2F843F}"/>
              </a:ext>
            </a:extLst>
          </p:cNvPr>
          <p:cNvGrpSpPr/>
          <p:nvPr/>
        </p:nvGrpSpPr>
        <p:grpSpPr>
          <a:xfrm>
            <a:off x="2243890" y="2157472"/>
            <a:ext cx="7704220" cy="2543057"/>
            <a:chOff x="2228517" y="1750728"/>
            <a:chExt cx="7704220" cy="2543057"/>
          </a:xfrm>
        </p:grpSpPr>
        <p:grpSp>
          <p:nvGrpSpPr>
            <p:cNvPr id="3" name="Groep 2">
              <a:extLst>
                <a:ext uri="{FF2B5EF4-FFF2-40B4-BE49-F238E27FC236}">
                  <a16:creationId xmlns:a16="http://schemas.microsoft.com/office/drawing/2014/main" id="{5B9D7AA7-9F6A-874F-9289-444B39CE61CE}"/>
                </a:ext>
              </a:extLst>
            </p:cNvPr>
            <p:cNvGrpSpPr/>
            <p:nvPr/>
          </p:nvGrpSpPr>
          <p:grpSpPr>
            <a:xfrm>
              <a:off x="2228517" y="1750728"/>
              <a:ext cx="7704220" cy="2543057"/>
              <a:chOff x="2228517" y="1750728"/>
              <a:chExt cx="7704220" cy="2543057"/>
            </a:xfrm>
          </p:grpSpPr>
          <p:pic>
            <p:nvPicPr>
              <p:cNvPr id="10" name="Afbeelding 9">
                <a:extLst>
                  <a:ext uri="{FF2B5EF4-FFF2-40B4-BE49-F238E27FC236}">
                    <a16:creationId xmlns:a16="http://schemas.microsoft.com/office/drawing/2014/main" id="{3940CE84-908D-5A48-B1EB-571EFBA44803}"/>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28517" y="3512247"/>
                <a:ext cx="7704220" cy="781538"/>
              </a:xfrm>
              <a:prstGeom prst="rect">
                <a:avLst/>
              </a:prstGeom>
            </p:spPr>
          </p:pic>
          <p:pic>
            <p:nvPicPr>
              <p:cNvPr id="15" name="Afbeelding 14">
                <a:extLst>
                  <a:ext uri="{FF2B5EF4-FFF2-40B4-BE49-F238E27FC236}">
                    <a16:creationId xmlns:a16="http://schemas.microsoft.com/office/drawing/2014/main" id="{95728E2A-8940-A742-BFFA-56D75BCD3FF7}"/>
                  </a:ext>
                </a:extLst>
              </p:cNvPr>
              <p:cNvPicPr>
                <a:picLocks noChangeAspect="1"/>
              </p:cNvPicPr>
              <p:nvPr/>
            </p:nvPicPr>
            <p:blipFill rotWithShape="1">
              <a:blip r:embed="rId4">
                <a:extLst>
                  <a:ext uri="{28A0092B-C50C-407E-A947-70E740481C1C}">
                    <a14:useLocalDpi xmlns:a14="http://schemas.microsoft.com/office/drawing/2010/main" val="0"/>
                  </a:ext>
                </a:extLst>
              </a:blip>
              <a:srcRect l="18248" t="30503" r="18229" b="43811"/>
              <a:stretch/>
            </p:blipFill>
            <p:spPr>
              <a:xfrm>
                <a:off x="2228517" y="1750728"/>
                <a:ext cx="7704220" cy="1761519"/>
              </a:xfrm>
              <a:prstGeom prst="rect">
                <a:avLst/>
              </a:prstGeom>
            </p:spPr>
          </p:pic>
        </p:grpSp>
        <p:sp>
          <p:nvSpPr>
            <p:cNvPr id="16" name="Ondertitel 2">
              <a:extLst>
                <a:ext uri="{FF2B5EF4-FFF2-40B4-BE49-F238E27FC236}">
                  <a16:creationId xmlns:a16="http://schemas.microsoft.com/office/drawing/2014/main" id="{BB43CBD0-72D2-3646-A150-DF7CE777CA8F}"/>
                </a:ext>
              </a:extLst>
            </p:cNvPr>
            <p:cNvSpPr txBox="1">
              <a:spLocks/>
            </p:cNvSpPr>
            <p:nvPr/>
          </p:nvSpPr>
          <p:spPr>
            <a:xfrm>
              <a:off x="2453967" y="2602215"/>
              <a:ext cx="6569475" cy="1528377"/>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solidFill>
                    <a:srgbClr val="D86031"/>
                  </a:solidFill>
                  <a:latin typeface="PraterSansPro" panose="020B0504020101020102" charset="0"/>
                  <a:cs typeface="PraterSansPro" panose="020B0504020101020102" charset="0"/>
                </a:rPr>
                <a:t>Bijbel open</a:t>
              </a:r>
            </a:p>
            <a:p>
              <a:pPr marL="0" indent="0">
                <a:buNone/>
              </a:pPr>
              <a:r>
                <a:rPr lang="nl-NL" dirty="0" err="1"/>
                <a:t>Efeze</a:t>
              </a:r>
              <a:r>
                <a:rPr lang="nl-NL" dirty="0"/>
                <a:t> 5: 25-27</a:t>
              </a:r>
            </a:p>
          </p:txBody>
        </p:sp>
      </p:grpSp>
    </p:spTree>
    <p:extLst>
      <p:ext uri="{BB962C8B-B14F-4D97-AF65-F5344CB8AC3E}">
        <p14:creationId xmlns:p14="http://schemas.microsoft.com/office/powerpoint/2010/main" val="310636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24836C4-2558-AC49-A0E1-8BAF96A56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32" y="356410"/>
            <a:ext cx="7407799" cy="4948409"/>
          </a:xfrm>
          <a:prstGeom prst="rect">
            <a:avLst/>
          </a:prstGeom>
        </p:spPr>
      </p:pic>
      <p:pic>
        <p:nvPicPr>
          <p:cNvPr id="22" name="Afbeelding 21">
            <a:extLst>
              <a:ext uri="{FF2B5EF4-FFF2-40B4-BE49-F238E27FC236}">
                <a16:creationId xmlns:a16="http://schemas.microsoft.com/office/drawing/2014/main" id="{CAB4801B-E699-7F4D-92CB-1749F59A186A}"/>
              </a:ext>
            </a:extLst>
          </p:cNvPr>
          <p:cNvPicPr>
            <a:picLocks noChangeAspect="1"/>
          </p:cNvPicPr>
          <p:nvPr/>
        </p:nvPicPr>
        <p:blipFill rotWithShape="1">
          <a:blip r:embed="rId4">
            <a:extLst>
              <a:ext uri="{28A0092B-C50C-407E-A947-70E740481C1C}">
                <a14:useLocalDpi xmlns:a14="http://schemas.microsoft.com/office/drawing/2010/main" val="0"/>
              </a:ext>
            </a:extLst>
          </a:blip>
          <a:srcRect l="38699" t="27548" r="38746" b="28388"/>
          <a:stretch/>
        </p:blipFill>
        <p:spPr>
          <a:xfrm>
            <a:off x="157039" y="356410"/>
            <a:ext cx="7412092" cy="5058021"/>
          </a:xfrm>
          <a:prstGeom prst="rect">
            <a:avLst/>
          </a:prstGeom>
        </p:spPr>
      </p:pic>
      <p:sp>
        <p:nvSpPr>
          <p:cNvPr id="24" name="Rechthoek 23">
            <a:extLst>
              <a:ext uri="{FF2B5EF4-FFF2-40B4-BE49-F238E27FC236}">
                <a16:creationId xmlns:a16="http://schemas.microsoft.com/office/drawing/2014/main" id="{BFBCCEBB-1900-D84C-9CFE-2CEEB0B50022}"/>
              </a:ext>
            </a:extLst>
          </p:cNvPr>
          <p:cNvSpPr/>
          <p:nvPr/>
        </p:nvSpPr>
        <p:spPr>
          <a:xfrm>
            <a:off x="4030533" y="3543509"/>
            <a:ext cx="7699927" cy="1653721"/>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Afbeelding 24">
            <a:extLst>
              <a:ext uri="{FF2B5EF4-FFF2-40B4-BE49-F238E27FC236}">
                <a16:creationId xmlns:a16="http://schemas.microsoft.com/office/drawing/2014/main" id="{B233866E-8CD0-7C4F-B7DE-0B9DBAB47A0C}"/>
              </a:ext>
            </a:extLst>
          </p:cNvPr>
          <p:cNvPicPr>
            <a:picLocks noChangeAspect="1"/>
          </p:cNvPicPr>
          <p:nvPr/>
        </p:nvPicPr>
        <p:blipFill rotWithShape="1">
          <a:blip r:embed="rId5">
            <a:extLst>
              <a:ext uri="{28A0092B-C50C-407E-A947-70E740481C1C}">
                <a14:useLocalDpi xmlns:a14="http://schemas.microsoft.com/office/drawing/2010/main" val="0"/>
              </a:ext>
            </a:extLst>
          </a:blip>
          <a:srcRect l="18248" t="58519" r="18229" b="30085"/>
          <a:stretch/>
        </p:blipFill>
        <p:spPr>
          <a:xfrm>
            <a:off x="4038348" y="5125262"/>
            <a:ext cx="7704220" cy="781538"/>
          </a:xfrm>
          <a:prstGeom prst="rect">
            <a:avLst/>
          </a:prstGeom>
        </p:spPr>
      </p:pic>
      <p:pic>
        <p:nvPicPr>
          <p:cNvPr id="26" name="Afbeelding 25">
            <a:extLst>
              <a:ext uri="{FF2B5EF4-FFF2-40B4-BE49-F238E27FC236}">
                <a16:creationId xmlns:a16="http://schemas.microsoft.com/office/drawing/2014/main" id="{D514657D-F437-5946-8859-2F2DC9065356}"/>
              </a:ext>
            </a:extLst>
          </p:cNvPr>
          <p:cNvPicPr>
            <a:picLocks noChangeAspect="1"/>
          </p:cNvPicPr>
          <p:nvPr/>
        </p:nvPicPr>
        <p:blipFill rotWithShape="1">
          <a:blip r:embed="rId6">
            <a:extLst>
              <a:ext uri="{28A0092B-C50C-407E-A947-70E740481C1C}">
                <a14:useLocalDpi xmlns:a14="http://schemas.microsoft.com/office/drawing/2010/main" val="0"/>
              </a:ext>
            </a:extLst>
          </a:blip>
          <a:srcRect l="18248" t="30503" r="18229" b="43811"/>
          <a:stretch/>
        </p:blipFill>
        <p:spPr>
          <a:xfrm>
            <a:off x="4030533" y="1781991"/>
            <a:ext cx="7704220" cy="1761519"/>
          </a:xfrm>
          <a:prstGeom prst="rect">
            <a:avLst/>
          </a:prstGeom>
        </p:spPr>
      </p:pic>
      <p:pic>
        <p:nvPicPr>
          <p:cNvPr id="15" name="Afbeelding 14">
            <a:extLst>
              <a:ext uri="{FF2B5EF4-FFF2-40B4-BE49-F238E27FC236}">
                <a16:creationId xmlns:a16="http://schemas.microsoft.com/office/drawing/2014/main" id="{338ACFA2-9042-7348-9153-633BDA7B2FCF}"/>
              </a:ext>
            </a:extLst>
          </p:cNvPr>
          <p:cNvPicPr>
            <a:picLocks noChangeAspect="1"/>
          </p:cNvPicPr>
          <p:nvPr/>
        </p:nvPicPr>
        <p:blipFill rotWithShape="1">
          <a:blip r:embed="rId7">
            <a:extLst>
              <a:ext uri="{28A0092B-C50C-407E-A947-70E740481C1C}">
                <a14:useLocalDpi xmlns:a14="http://schemas.microsoft.com/office/drawing/2010/main" val="0"/>
              </a:ext>
            </a:extLst>
          </a:blip>
          <a:srcRect l="18130" t="30108" r="18321" b="43570"/>
          <a:stretch/>
        </p:blipFill>
        <p:spPr>
          <a:xfrm>
            <a:off x="4026240" y="1759023"/>
            <a:ext cx="7704220" cy="1807454"/>
          </a:xfrm>
          <a:prstGeom prst="rect">
            <a:avLst/>
          </a:prstGeom>
        </p:spPr>
      </p:pic>
      <p:sp>
        <p:nvSpPr>
          <p:cNvPr id="27" name="Ondertitel 2">
            <a:extLst>
              <a:ext uri="{FF2B5EF4-FFF2-40B4-BE49-F238E27FC236}">
                <a16:creationId xmlns:a16="http://schemas.microsoft.com/office/drawing/2014/main" id="{9FB06C58-23A5-7949-800A-2E083568CF1E}"/>
              </a:ext>
            </a:extLst>
          </p:cNvPr>
          <p:cNvSpPr txBox="1">
            <a:spLocks/>
          </p:cNvSpPr>
          <p:nvPr/>
        </p:nvSpPr>
        <p:spPr>
          <a:xfrm>
            <a:off x="4243972" y="2633478"/>
            <a:ext cx="6569475" cy="1798068"/>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8"/>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8"/>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8"/>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8"/>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8"/>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Om over na te denken</a:t>
            </a:r>
            <a:endParaRPr lang="nl-NL" sz="3500" dirty="0"/>
          </a:p>
          <a:p>
            <a:pPr marL="0" indent="0">
              <a:buSzPct val="100000"/>
              <a:buNone/>
            </a:pPr>
            <a:r>
              <a:rPr lang="nl-NL" dirty="0"/>
              <a:t>Vind je dat niet bijzonder? Het wasbekken laat ons zien dat God Zelf Zijn Hand uitsteekt. Nog voordat jij je vinger kunt uitstrekken, is de Heere er met Zijn Hand! </a:t>
            </a:r>
          </a:p>
        </p:txBody>
      </p:sp>
    </p:spTree>
    <p:extLst>
      <p:ext uri="{BB962C8B-B14F-4D97-AF65-F5344CB8AC3E}">
        <p14:creationId xmlns:p14="http://schemas.microsoft.com/office/powerpoint/2010/main" val="2151798271"/>
      </p:ext>
    </p:extLst>
  </p:cSld>
  <p:clrMapOvr>
    <a:masterClrMapping/>
  </p:clrMapOvr>
</p:sld>
</file>

<file path=ppt/theme/theme1.xml><?xml version="1.0" encoding="utf-8"?>
<a:theme xmlns:a="http://schemas.openxmlformats.org/drawingml/2006/main" name="Kantoorthema">
  <a:themeElements>
    <a:clrScheme name="LCJ presentatie">
      <a:dk1>
        <a:srgbClr val="3C3C3B"/>
      </a:dk1>
      <a:lt1>
        <a:srgbClr val="FFFFFF"/>
      </a:lt1>
      <a:dk2>
        <a:srgbClr val="3B3B3A"/>
      </a:dk2>
      <a:lt2>
        <a:srgbClr val="E7E6E6"/>
      </a:lt2>
      <a:accent1>
        <a:srgbClr val="424180"/>
      </a:accent1>
      <a:accent2>
        <a:srgbClr val="EA561D"/>
      </a:accent2>
      <a:accent3>
        <a:srgbClr val="74C8E1"/>
      </a:accent3>
      <a:accent4>
        <a:srgbClr val="DBD7CF"/>
      </a:accent4>
      <a:accent5>
        <a:srgbClr val="3B3B3A"/>
      </a:accent5>
      <a:accent6>
        <a:srgbClr val="424180"/>
      </a:accent6>
      <a:hlink>
        <a:srgbClr val="74C8E1"/>
      </a:hlink>
      <a:folHlink>
        <a:srgbClr val="E956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 LCJ" id="{7C7D5EFF-0AD2-6A4B-BDC1-A087E7CF2259}" vid="{36032671-CD7C-8746-9C80-7F077CC818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28DA831D2E6647863FEC6D57F99C83" ma:contentTypeVersion="12" ma:contentTypeDescription="Een nieuw document maken." ma:contentTypeScope="" ma:versionID="bb6a48f9b42536d8b086e532bc662e78">
  <xsd:schema xmlns:xsd="http://www.w3.org/2001/XMLSchema" xmlns:xs="http://www.w3.org/2001/XMLSchema" xmlns:p="http://schemas.microsoft.com/office/2006/metadata/properties" xmlns:ns2="5b1e91ba-a71e-4bec-affb-c37a2605f6ed" xmlns:ns3="8b024abd-bd08-44fc-a184-c019bac8164c" targetNamespace="http://schemas.microsoft.com/office/2006/metadata/properties" ma:root="true" ma:fieldsID="e1bafe28e5d841c1c9e2f622dc5cbdf4" ns2:_="" ns3:_="">
    <xsd:import namespace="5b1e91ba-a71e-4bec-affb-c37a2605f6ed"/>
    <xsd:import namespace="8b024abd-bd08-44fc-a184-c019bac816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1e91ba-a71e-4bec-affb-c37a2605f6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024abd-bd08-44fc-a184-c019bac8164c"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F65B65-7E88-4DD5-AE6F-FA90296C19FC}"/>
</file>

<file path=customXml/itemProps2.xml><?xml version="1.0" encoding="utf-8"?>
<ds:datastoreItem xmlns:ds="http://schemas.openxmlformats.org/officeDocument/2006/customXml" ds:itemID="{A85F9A67-128D-4EDB-8102-EE210333608E}"/>
</file>

<file path=customXml/itemProps3.xml><?xml version="1.0" encoding="utf-8"?>
<ds:datastoreItem xmlns:ds="http://schemas.openxmlformats.org/officeDocument/2006/customXml" ds:itemID="{799A313A-86EA-4E1E-8B40-CA4CC04666E7}"/>
</file>

<file path=docProps/app.xml><?xml version="1.0" encoding="utf-8"?>
<Properties xmlns="http://schemas.openxmlformats.org/officeDocument/2006/extended-properties" xmlns:vt="http://schemas.openxmlformats.org/officeDocument/2006/docPropsVTypes">
  <Template/>
  <TotalTime>3425</TotalTime>
  <Words>941</Words>
  <Application>Microsoft Macintosh PowerPoint</Application>
  <PresentationFormat>Breedbeeld</PresentationFormat>
  <Paragraphs>72</Paragraphs>
  <Slides>14</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PraterSansPro</vt:lpstr>
      <vt:lpstr>Nimbus Sans</vt:lpstr>
      <vt:lpstr>Calibri</vt:lpstr>
      <vt:lpstr>Arial</vt:lpstr>
      <vt:lpstr>Kantoorthema</vt:lpstr>
      <vt:lpstr>De tent van  de ontmoeting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Wilfred Beukens</dc:creator>
  <cp:lastModifiedBy>Wilfred Beukens</cp:lastModifiedBy>
  <cp:revision>31</cp:revision>
  <dcterms:created xsi:type="dcterms:W3CDTF">2018-09-26T09:15:44Z</dcterms:created>
  <dcterms:modified xsi:type="dcterms:W3CDTF">2019-09-03T22:04:49Z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0x0101003D28DA831D2E6647863FEC6D57F99C83</vt:lpwstr>
  </property>
</Properties>
</file>