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60" r:id="rId2"/>
    <p:sldId id="263" r:id="rId3"/>
    <p:sldId id="268" r:id="rId4"/>
    <p:sldId id="306" r:id="rId5"/>
    <p:sldId id="296" r:id="rId6"/>
    <p:sldId id="297" r:id="rId7"/>
    <p:sldId id="298" r:id="rId8"/>
    <p:sldId id="274" r:id="rId9"/>
    <p:sldId id="310" r:id="rId10"/>
    <p:sldId id="300" r:id="rId11"/>
    <p:sldId id="303" r:id="rId12"/>
    <p:sldId id="308" r:id="rId13"/>
    <p:sldId id="294" r:id="rId14"/>
    <p:sldId id="309" r:id="rId15"/>
  </p:sldIdLst>
  <p:sldSz cx="12192000" cy="6858000"/>
  <p:notesSz cx="6858000" cy="9144000"/>
  <p:embeddedFontLst>
    <p:embeddedFont>
      <p:font typeface="Calibri" panose="020F0502020204030204" pitchFamily="34" charset="0"/>
      <p:regular r:id="rId17"/>
      <p:bold r:id="rId17"/>
      <p:italic r:id="rId17"/>
      <p:boldItalic r:id="rId17"/>
    </p:embeddedFont>
    <p:embeddedFont>
      <p:font typeface="Nimbus Sans" pitchFamily="2" charset="77"/>
      <p:regular r:id="rId17"/>
      <p:bold r:id="rId17"/>
      <p:italic r:id="rId17"/>
      <p:boldItalic r:id="rId17"/>
    </p:embeddedFont>
    <p:embeddedFont>
      <p:font typeface="PraterSansPro" panose="020B0504020101020102" pitchFamily="34" charset="77"/>
      <p:regular r:id="rId17"/>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031"/>
    <a:srgbClr val="0C1518"/>
    <a:srgbClr val="EDEBE7"/>
    <a:srgbClr val="434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95D4B-2B64-2645-A045-A82F936625F2}" v="86" dt="2018-11-06T13:19:18.54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72789" autoAdjust="0"/>
  </p:normalViewPr>
  <p:slideViewPr>
    <p:cSldViewPr snapToGrid="0">
      <p:cViewPr varScale="1">
        <p:scale>
          <a:sx n="91" d="100"/>
          <a:sy n="91" d="100"/>
        </p:scale>
        <p:origin x="1728"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NUL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fred Beukens" userId="c0986d3be7b50e8d" providerId="LiveId" clId="{19495D4B-2B64-2645-A045-A82F936625F2}"/>
    <pc:docChg chg="undo custSel addSld delSld modSld sldOrd">
      <pc:chgData name="Wilfred Beukens" userId="c0986d3be7b50e8d" providerId="LiveId" clId="{19495D4B-2B64-2645-A045-A82F936625F2}" dt="2018-11-06T13:19:32.376" v="304" actId="1076"/>
      <pc:docMkLst>
        <pc:docMk/>
      </pc:docMkLst>
      <pc:sldChg chg="modSp">
        <pc:chgData name="Wilfred Beukens" userId="c0986d3be7b50e8d" providerId="LiveId" clId="{19495D4B-2B64-2645-A045-A82F936625F2}" dt="2018-11-06T11:50:09.797" v="174" actId="20577"/>
        <pc:sldMkLst>
          <pc:docMk/>
          <pc:sldMk cId="3056075569" sldId="260"/>
        </pc:sldMkLst>
        <pc:spChg chg="mod">
          <ac:chgData name="Wilfred Beukens" userId="c0986d3be7b50e8d" providerId="LiveId" clId="{19495D4B-2B64-2645-A045-A82F936625F2}" dt="2018-11-06T11:50:09.797" v="174" actId="20577"/>
          <ac:spMkLst>
            <pc:docMk/>
            <pc:sldMk cId="3056075569" sldId="260"/>
            <ac:spMk id="3" creationId="{40A7171A-1D83-8B42-A1BC-930CAF20C8BA}"/>
          </ac:spMkLst>
        </pc:spChg>
      </pc:sldChg>
      <pc:sldChg chg="modSp">
        <pc:chgData name="Wilfred Beukens" userId="c0986d3be7b50e8d" providerId="LiveId" clId="{19495D4B-2B64-2645-A045-A82F936625F2}" dt="2018-10-30T15:18:25.342" v="24" actId="20577"/>
        <pc:sldMkLst>
          <pc:docMk/>
          <pc:sldMk cId="286430720" sldId="263"/>
        </pc:sldMkLst>
        <pc:spChg chg="mod">
          <ac:chgData name="Wilfred Beukens" userId="c0986d3be7b50e8d" providerId="LiveId" clId="{19495D4B-2B64-2645-A045-A82F936625F2}" dt="2018-10-30T15:18:25.342" v="24" actId="20577"/>
          <ac:spMkLst>
            <pc:docMk/>
            <pc:sldMk cId="286430720" sldId="263"/>
            <ac:spMk id="12" creationId="{A41D9F2E-232B-4844-A135-63637FB19614}"/>
          </ac:spMkLst>
        </pc:spChg>
      </pc:sldChg>
      <pc:sldChg chg="addSp delSp modSp modNotesTx">
        <pc:chgData name="Wilfred Beukens" userId="c0986d3be7b50e8d" providerId="LiveId" clId="{19495D4B-2B64-2645-A045-A82F936625F2}" dt="2018-10-30T15:22:41.108" v="103" actId="20577"/>
        <pc:sldMkLst>
          <pc:docMk/>
          <pc:sldMk cId="3737344986" sldId="274"/>
        </pc:sldMkLst>
        <pc:spChg chg="add del mod">
          <ac:chgData name="Wilfred Beukens" userId="c0986d3be7b50e8d" providerId="LiveId" clId="{19495D4B-2B64-2645-A045-A82F936625F2}" dt="2018-10-30T15:21:02.760" v="85" actId="478"/>
          <ac:spMkLst>
            <pc:docMk/>
            <pc:sldMk cId="3737344986" sldId="274"/>
            <ac:spMk id="5" creationId="{38F7266A-E458-E946-A9DF-8062FFB17719}"/>
          </ac:spMkLst>
        </pc:spChg>
        <pc:spChg chg="mod">
          <ac:chgData name="Wilfred Beukens" userId="c0986d3be7b50e8d" providerId="LiveId" clId="{19495D4B-2B64-2645-A045-A82F936625F2}" dt="2018-10-30T15:21:46.805" v="100" actId="20577"/>
          <ac:spMkLst>
            <pc:docMk/>
            <pc:sldMk cId="3737344986" sldId="274"/>
            <ac:spMk id="9" creationId="{8B12C4E5-1389-1448-90EE-81CB259EB7DE}"/>
          </ac:spMkLst>
        </pc:spChg>
      </pc:sldChg>
      <pc:sldChg chg="modSp modNotesTx">
        <pc:chgData name="Wilfred Beukens" userId="c0986d3be7b50e8d" providerId="LiveId" clId="{19495D4B-2B64-2645-A045-A82F936625F2}" dt="2018-11-06T13:19:32.376" v="304" actId="1076"/>
        <pc:sldMkLst>
          <pc:docMk/>
          <pc:sldMk cId="173196801" sldId="282"/>
        </pc:sldMkLst>
        <pc:spChg chg="mod">
          <ac:chgData name="Wilfred Beukens" userId="c0986d3be7b50e8d" providerId="LiveId" clId="{19495D4B-2B64-2645-A045-A82F936625F2}" dt="2018-11-06T12:21:48.975" v="240" actId="12"/>
          <ac:spMkLst>
            <pc:docMk/>
            <pc:sldMk cId="173196801" sldId="282"/>
            <ac:spMk id="8" creationId="{20A01E1C-DA3B-A04F-9BDF-037AC1A0A524}"/>
          </ac:spMkLst>
        </pc:spChg>
        <pc:picChg chg="mod">
          <ac:chgData name="Wilfred Beukens" userId="c0986d3be7b50e8d" providerId="LiveId" clId="{19495D4B-2B64-2645-A045-A82F936625F2}" dt="2018-11-06T13:19:29.345" v="303" actId="1076"/>
          <ac:picMkLst>
            <pc:docMk/>
            <pc:sldMk cId="173196801" sldId="282"/>
            <ac:picMk id="5" creationId="{D84C54AA-61FA-4C5B-8BAF-6EC18DBCDEAA}"/>
          </ac:picMkLst>
        </pc:picChg>
        <pc:picChg chg="mod">
          <ac:chgData name="Wilfred Beukens" userId="c0986d3be7b50e8d" providerId="LiveId" clId="{19495D4B-2B64-2645-A045-A82F936625F2}" dt="2018-11-06T13:19:32.376" v="304" actId="1076"/>
          <ac:picMkLst>
            <pc:docMk/>
            <pc:sldMk cId="173196801" sldId="282"/>
            <ac:picMk id="10" creationId="{0D81E459-1663-F540-B6BB-9336F5195BDD}"/>
          </ac:picMkLst>
        </pc:picChg>
      </pc:sldChg>
      <pc:sldChg chg="ord">
        <pc:chgData name="Wilfred Beukens" userId="c0986d3be7b50e8d" providerId="LiveId" clId="{19495D4B-2B64-2645-A045-A82F936625F2}" dt="2018-11-06T12:20:31.802" v="179"/>
        <pc:sldMkLst>
          <pc:docMk/>
          <pc:sldMk cId="552342188" sldId="294"/>
        </pc:sldMkLst>
      </pc:sldChg>
      <pc:sldChg chg="addSp modSp">
        <pc:chgData name="Wilfred Beukens" userId="c0986d3be7b50e8d" providerId="LiveId" clId="{19495D4B-2B64-2645-A045-A82F936625F2}" dt="2018-10-30T15:20:16.418" v="82" actId="20577"/>
        <pc:sldMkLst>
          <pc:docMk/>
          <pc:sldMk cId="3985950337" sldId="296"/>
        </pc:sldMkLst>
        <pc:spChg chg="add mod">
          <ac:chgData name="Wilfred Beukens" userId="c0986d3be7b50e8d" providerId="LiveId" clId="{19495D4B-2B64-2645-A045-A82F936625F2}" dt="2018-10-30T15:20:16.418" v="82" actId="20577"/>
          <ac:spMkLst>
            <pc:docMk/>
            <pc:sldMk cId="3985950337" sldId="296"/>
            <ac:spMk id="5" creationId="{846A43CB-0EC5-DC4E-BCF6-587E9063E468}"/>
          </ac:spMkLst>
        </pc:spChg>
      </pc:sldChg>
      <pc:sldChg chg="addSp delSp modNotesTx">
        <pc:chgData name="Wilfred Beukens" userId="c0986d3be7b50e8d" providerId="LiveId" clId="{19495D4B-2B64-2645-A045-A82F936625F2}" dt="2018-10-30T15:28:57.160" v="168" actId="20577"/>
        <pc:sldMkLst>
          <pc:docMk/>
          <pc:sldMk cId="3106367026" sldId="300"/>
        </pc:sldMkLst>
        <pc:spChg chg="add del">
          <ac:chgData name="Wilfred Beukens" userId="c0986d3be7b50e8d" providerId="LiveId" clId="{19495D4B-2B64-2645-A045-A82F936625F2}" dt="2018-10-30T15:27:09.961" v="106"/>
          <ac:spMkLst>
            <pc:docMk/>
            <pc:sldMk cId="3106367026" sldId="300"/>
            <ac:spMk id="7" creationId="{AC52BD6A-57DB-D246-8B42-D26B99615292}"/>
          </ac:spMkLst>
        </pc:spChg>
      </pc:sldChg>
      <pc:sldChg chg="addSp modSp modNotes">
        <pc:chgData name="Wilfred Beukens" userId="c0986d3be7b50e8d" providerId="LiveId" clId="{19495D4B-2B64-2645-A045-A82F936625F2}" dt="2018-11-06T12:20:13.457" v="177"/>
        <pc:sldMkLst>
          <pc:docMk/>
          <pc:sldMk cId="476770767" sldId="306"/>
        </pc:sldMkLst>
        <pc:spChg chg="add mod">
          <ac:chgData name="Wilfred Beukens" userId="c0986d3be7b50e8d" providerId="LiveId" clId="{19495D4B-2B64-2645-A045-A82F936625F2}" dt="2018-11-06T12:20:13.457" v="177"/>
          <ac:spMkLst>
            <pc:docMk/>
            <pc:sldMk cId="476770767" sldId="306"/>
            <ac:spMk id="2" creationId="{A712FCFC-DD17-314D-8389-172BFBDB2AE0}"/>
          </ac:spMkLst>
        </pc:spChg>
        <pc:spChg chg="mod">
          <ac:chgData name="Wilfred Beukens" userId="c0986d3be7b50e8d" providerId="LiveId" clId="{19495D4B-2B64-2645-A045-A82F936625F2}" dt="2018-10-30T15:19:48.199" v="58" actId="20577"/>
          <ac:spMkLst>
            <pc:docMk/>
            <pc:sldMk cId="476770767" sldId="306"/>
            <ac:spMk id="6" creationId="{1A8E43EA-4C07-D843-B8FA-A0EBDC69BC0D}"/>
          </ac:spMkLst>
        </pc:spChg>
      </pc:sldChg>
      <pc:sldChg chg="modSp">
        <pc:chgData name="Wilfred Beukens" userId="c0986d3be7b50e8d" providerId="LiveId" clId="{19495D4B-2B64-2645-A045-A82F936625F2}" dt="2018-11-06T11:52:23.654" v="176" actId="20577"/>
        <pc:sldMkLst>
          <pc:docMk/>
          <pc:sldMk cId="2416849751" sldId="308"/>
        </pc:sldMkLst>
        <pc:spChg chg="mod">
          <ac:chgData name="Wilfred Beukens" userId="c0986d3be7b50e8d" providerId="LiveId" clId="{19495D4B-2B64-2645-A045-A82F936625F2}" dt="2018-11-06T11:52:23.654" v="176" actId="20577"/>
          <ac:spMkLst>
            <pc:docMk/>
            <pc:sldMk cId="2416849751" sldId="308"/>
            <ac:spMk id="8" creationId="{FDF30C9A-5206-4F0A-AB09-F90364E22C40}"/>
          </ac:spMkLst>
        </pc:spChg>
      </pc:sldChg>
      <pc:sldChg chg="addSp delSp modSp add">
        <pc:chgData name="Wilfred Beukens" userId="c0986d3be7b50e8d" providerId="LiveId" clId="{19495D4B-2B64-2645-A045-A82F936625F2}" dt="2018-11-06T13:17:50.061" v="298" actId="1036"/>
        <pc:sldMkLst>
          <pc:docMk/>
          <pc:sldMk cId="699789990" sldId="310"/>
        </pc:sldMkLst>
        <pc:spChg chg="add del mod">
          <ac:chgData name="Wilfred Beukens" userId="c0986d3be7b50e8d" providerId="LiveId" clId="{19495D4B-2B64-2645-A045-A82F936625F2}" dt="2018-11-06T13:17:22.746" v="251" actId="478"/>
          <ac:spMkLst>
            <pc:docMk/>
            <pc:sldMk cId="699789990" sldId="310"/>
            <ac:spMk id="2" creationId="{6E806A5B-3434-BC4E-8BF8-48AD7D3D592E}"/>
          </ac:spMkLst>
        </pc:spChg>
        <pc:spChg chg="del">
          <ac:chgData name="Wilfred Beukens" userId="c0986d3be7b50e8d" providerId="LiveId" clId="{19495D4B-2B64-2645-A045-A82F936625F2}" dt="2018-10-30T15:27:19.113" v="108" actId="478"/>
          <ac:spMkLst>
            <pc:docMk/>
            <pc:sldMk cId="699789990" sldId="310"/>
            <ac:spMk id="5" creationId="{846A43CB-0EC5-DC4E-BCF6-587E9063E468}"/>
          </ac:spMkLst>
        </pc:spChg>
        <pc:spChg chg="add mod">
          <ac:chgData name="Wilfred Beukens" userId="c0986d3be7b50e8d" providerId="LiveId" clId="{19495D4B-2B64-2645-A045-A82F936625F2}" dt="2018-11-06T13:17:50.061" v="298" actId="1036"/>
          <ac:spMkLst>
            <pc:docMk/>
            <pc:sldMk cId="699789990" sldId="310"/>
            <ac:spMk id="6" creationId="{8784DECB-7A97-A14E-8BE8-4C8E163AC586}"/>
          </ac:spMkLst>
        </pc:spChg>
        <pc:picChg chg="mod">
          <ac:chgData name="Wilfred Beukens" userId="c0986d3be7b50e8d" providerId="LiveId" clId="{19495D4B-2B64-2645-A045-A82F936625F2}" dt="2018-11-06T13:17:35.358" v="274" actId="1038"/>
          <ac:picMkLst>
            <pc:docMk/>
            <pc:sldMk cId="699789990" sldId="310"/>
            <ac:picMk id="4" creationId="{29ADF347-335A-4546-8369-D05815F6CDFF}"/>
          </ac:picMkLst>
        </pc:picChg>
        <pc:picChg chg="mod">
          <ac:chgData name="Wilfred Beukens" userId="c0986d3be7b50e8d" providerId="LiveId" clId="{19495D4B-2B64-2645-A045-A82F936625F2}" dt="2018-11-06T13:17:35.358" v="274" actId="1038"/>
          <ac:picMkLst>
            <pc:docMk/>
            <pc:sldMk cId="699789990" sldId="310"/>
            <ac:picMk id="7" creationId="{FE2F2829-06DF-5345-81D3-7CA4632EC50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imbus Sans"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imbus Sans" pitchFamily="2" charset="77"/>
              </a:defRPr>
            </a:lvl1pPr>
          </a:lstStyle>
          <a:p>
            <a:fld id="{F155BBF8-3F5D-F146-8116-49029B87D18B}" type="datetimeFigureOut">
              <a:rPr lang="nl-NL" smtClean="0"/>
              <a:pPr/>
              <a:t>03-09-19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imbus Sans"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imbus Sans" pitchFamily="2" charset="77"/>
              </a:defRPr>
            </a:lvl1pPr>
          </a:lstStyle>
          <a:p>
            <a:fld id="{1F0BD7F5-1F85-1D45-8E5D-D5CCE1339442}" type="slidenum">
              <a:rPr lang="nl-NL" smtClean="0"/>
              <a:pPr/>
              <a:t>‹nr.›</a:t>
            </a:fld>
            <a:endParaRPr lang="nl-NL" dirty="0"/>
          </a:p>
        </p:txBody>
      </p:sp>
    </p:spTree>
    <p:extLst>
      <p:ext uri="{BB962C8B-B14F-4D97-AF65-F5344CB8AC3E}">
        <p14:creationId xmlns:p14="http://schemas.microsoft.com/office/powerpoint/2010/main" val="3492142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imbus Sans"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a:t>
            </a:fld>
            <a:endParaRPr lang="nl-NL" dirty="0"/>
          </a:p>
        </p:txBody>
      </p:sp>
    </p:spTree>
    <p:extLst>
      <p:ext uri="{BB962C8B-B14F-4D97-AF65-F5344CB8AC3E}">
        <p14:creationId xmlns:p14="http://schemas.microsoft.com/office/powerpoint/2010/main" val="362198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Jezus noemt vier manieren waarop je kunt eten van het Brood (vers 35a, 35b, 50 en 56).</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De vorige keer zagen we dat de Heere Jezus Zich vergeleek met levend water. Hier noemt de Heere Jezus Zich levend brood. </a:t>
            </a:r>
          </a:p>
          <a:p>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10</a:t>
            </a:fld>
            <a:endParaRPr lang="nl-NL" dirty="0"/>
          </a:p>
        </p:txBody>
      </p:sp>
    </p:spTree>
    <p:extLst>
      <p:ext uri="{BB962C8B-B14F-4D97-AF65-F5344CB8AC3E}">
        <p14:creationId xmlns:p14="http://schemas.microsoft.com/office/powerpoint/2010/main" val="274831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200" b="0" i="0" kern="1200" dirty="0">
              <a:solidFill>
                <a:schemeClr val="tx1"/>
              </a:solidFill>
              <a:effectLst/>
              <a:latin typeface="Nimbus Sans" pitchFamily="2" charset="77"/>
              <a:ea typeface="+mn-ea"/>
              <a:cs typeface="+mn-cs"/>
            </a:endParaRP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11</a:t>
            </a:fld>
            <a:endParaRPr lang="nl-NL" dirty="0"/>
          </a:p>
        </p:txBody>
      </p:sp>
    </p:spTree>
    <p:extLst>
      <p:ext uri="{BB962C8B-B14F-4D97-AF65-F5344CB8AC3E}">
        <p14:creationId xmlns:p14="http://schemas.microsoft.com/office/powerpoint/2010/main" val="2779838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In de kerk staat er ook weleens brood op tafel. Dat is bij de viering van het Heilig Avondmaal. We gedenken dan dat de Heere Jezus Zijn leven gaf voor Zijn volk. Wie van dat brood eet en van de wijn drinkt, belijdt daarmee dat Hij deel heeft aan het offer dat de Heere Jezus gebracht heeft.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12</a:t>
            </a:fld>
            <a:endParaRPr lang="nl-NL" dirty="0"/>
          </a:p>
        </p:txBody>
      </p:sp>
    </p:spTree>
    <p:extLst>
      <p:ext uri="{BB962C8B-B14F-4D97-AF65-F5344CB8AC3E}">
        <p14:creationId xmlns:p14="http://schemas.microsoft.com/office/powerpoint/2010/main" val="2545715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Bij de viering van het Heilig Avondmaal mag je nog niet meedoen als je geen belijdenis gedaan hebt. Misschien vind je de diensten best lang duren waarin het Avondmaal wordt bediend.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13</a:t>
            </a:fld>
            <a:endParaRPr lang="nl-NL" dirty="0"/>
          </a:p>
        </p:txBody>
      </p:sp>
    </p:spTree>
    <p:extLst>
      <p:ext uri="{BB962C8B-B14F-4D97-AF65-F5344CB8AC3E}">
        <p14:creationId xmlns:p14="http://schemas.microsoft.com/office/powerpoint/2010/main" val="371882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Bij de viering van het Heilig Avondmaal mag je nog niet meedoen als je geen belijdenis gedaan hebt. Misschien vind je de diensten best lang duren waarin het Avondmaal wordt bediend.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14</a:t>
            </a:fld>
            <a:endParaRPr lang="nl-NL" dirty="0"/>
          </a:p>
        </p:txBody>
      </p:sp>
    </p:spTree>
    <p:extLst>
      <p:ext uri="{BB962C8B-B14F-4D97-AF65-F5344CB8AC3E}">
        <p14:creationId xmlns:p14="http://schemas.microsoft.com/office/powerpoint/2010/main" val="27018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Nimbus Sans" pitchFamily="2" charset="77"/>
                <a:ea typeface="+mn-ea"/>
                <a:cs typeface="+mn-cs"/>
              </a:rPr>
              <a:t>Eten</a:t>
            </a:r>
          </a:p>
          <a:p>
            <a:r>
              <a:rPr lang="nl-NL" sz="1200" b="0" i="0" kern="1200" dirty="0">
                <a:solidFill>
                  <a:schemeClr val="tx1"/>
                </a:solidFill>
                <a:effectLst/>
                <a:latin typeface="Nimbus Sans" pitchFamily="2" charset="77"/>
                <a:ea typeface="+mn-ea"/>
                <a:cs typeface="+mn-cs"/>
              </a:rPr>
              <a:t>Hoe gaat het er bij jullie thuis bij de maaltijd aan toe? Gebeurt dit gehaast of is er aandacht voor elkaar? In de meeste huizen zijn er bepaalde regels die ervoor zorgen dat de maaltijd een beetje normaal verloopt.</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2</a:t>
            </a:fld>
            <a:endParaRPr lang="nl-NL" dirty="0"/>
          </a:p>
        </p:txBody>
      </p:sp>
    </p:spTree>
    <p:extLst>
      <p:ext uri="{BB962C8B-B14F-4D97-AF65-F5344CB8AC3E}">
        <p14:creationId xmlns:p14="http://schemas.microsoft.com/office/powerpoint/2010/main" val="25365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Je merkt wel dat er nogal verschil is in hoe het thuis gaat. Heb je weleens bedacht hoe belangrijk een maaltijd is in het gezin? Als je samen eet, heb je tijd en aandacht voor elkaar. Je kunt naar elkaar luisteren of zomaar even tot rust komen.</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3</a:t>
            </a:fld>
            <a:endParaRPr lang="nl-NL" dirty="0"/>
          </a:p>
        </p:txBody>
      </p:sp>
    </p:spTree>
    <p:extLst>
      <p:ext uri="{BB962C8B-B14F-4D97-AF65-F5344CB8AC3E}">
        <p14:creationId xmlns:p14="http://schemas.microsoft.com/office/powerpoint/2010/main" val="46809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tabernakel</a:t>
            </a:r>
          </a:p>
          <a:p>
            <a:r>
              <a:rPr lang="nl-NL" sz="1200" b="0" i="0" kern="1200" dirty="0">
                <a:solidFill>
                  <a:schemeClr val="tx1"/>
                </a:solidFill>
                <a:effectLst/>
                <a:latin typeface="Nimbus Sans" pitchFamily="2" charset="77"/>
                <a:ea typeface="+mn-ea"/>
                <a:cs typeface="+mn-cs"/>
              </a:rPr>
              <a:t>Denk je nog even aan de indeling van de tabernakel? Hoe zat het ook alweer?</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4</a:t>
            </a:fld>
            <a:endParaRPr lang="nl-NL" dirty="0"/>
          </a:p>
        </p:txBody>
      </p:sp>
    </p:spTree>
    <p:extLst>
      <p:ext uri="{BB962C8B-B14F-4D97-AF65-F5344CB8AC3E}">
        <p14:creationId xmlns:p14="http://schemas.microsoft.com/office/powerpoint/2010/main" val="3281737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Nimbus Sans" pitchFamily="2" charset="77"/>
                <a:ea typeface="+mn-ea"/>
                <a:cs typeface="+mn-cs"/>
              </a:rPr>
              <a:t>Het heilige </a:t>
            </a:r>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De vorige les hebben we onze handen gewassen in het wasbekken. Was je thuis ook je handen voor het eten? Misschien niet altijd, maar in elk geval wel als je bijvoorbeeld in de tuin gespeeld hebt en je handen zijn vies. Aan tafel willen we schone handen zien. Zo is het geestelijk ook als je bij de Heere mag komen in de ontmoetingstent. </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Het eerste dat we in het Heilige zien staan, is een tafel. Dat is helemaal niet raar. Waar iemand woont, daar is meestal ook een tafel. In het Heilige vind je een smalle tafel. Op die tafel staan twaalf platte broden op elkaar gestapeld. Wat betekenen die broden? Wat heeft brood te maken met de heiliging die hoort bij het Heilige deel van de ontmoetingstent?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5</a:t>
            </a:fld>
            <a:endParaRPr lang="nl-NL" dirty="0"/>
          </a:p>
        </p:txBody>
      </p:sp>
    </p:spTree>
    <p:extLst>
      <p:ext uri="{BB962C8B-B14F-4D97-AF65-F5344CB8AC3E}">
        <p14:creationId xmlns:p14="http://schemas.microsoft.com/office/powerpoint/2010/main" val="237345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6</a:t>
            </a:fld>
            <a:endParaRPr lang="nl-NL" dirty="0"/>
          </a:p>
        </p:txBody>
      </p:sp>
    </p:spTree>
    <p:extLst>
      <p:ext uri="{BB962C8B-B14F-4D97-AF65-F5344CB8AC3E}">
        <p14:creationId xmlns:p14="http://schemas.microsoft.com/office/powerpoint/2010/main" val="264309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7</a:t>
            </a:fld>
            <a:endParaRPr lang="nl-NL" dirty="0"/>
          </a:p>
        </p:txBody>
      </p:sp>
    </p:spTree>
    <p:extLst>
      <p:ext uri="{BB962C8B-B14F-4D97-AF65-F5344CB8AC3E}">
        <p14:creationId xmlns:p14="http://schemas.microsoft.com/office/powerpoint/2010/main" val="141479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Nimbus Sans" pitchFamily="2" charset="77"/>
                <a:ea typeface="+mn-ea"/>
                <a:cs typeface="+mn-cs"/>
              </a:rPr>
              <a:t>Een maaltijd is in een gezin belangrijk. Misschien geldt dat in het Midden-Oosten nog wel dubbel. Als het eerste dat we in het Heilige aantreffen een tafel met brood is, dan zegt God daarmee iets bijzonders. De Heere wil met ons een (</a:t>
            </a:r>
            <a:r>
              <a:rPr lang="nl-NL" sz="1200" b="0" i="0" kern="1200" dirty="0" err="1">
                <a:solidFill>
                  <a:schemeClr val="tx1"/>
                </a:solidFill>
                <a:effectLst/>
                <a:latin typeface="Nimbus Sans" pitchFamily="2" charset="77"/>
                <a:ea typeface="+mn-ea"/>
                <a:cs typeface="+mn-cs"/>
              </a:rPr>
              <a:t>gemeenschaps</a:t>
            </a:r>
            <a:r>
              <a:rPr lang="nl-NL" sz="1200" b="0" i="0" kern="1200" dirty="0">
                <a:solidFill>
                  <a:schemeClr val="tx1"/>
                </a:solidFill>
                <a:effectLst/>
                <a:latin typeface="Nimbus Sans" pitchFamily="2" charset="77"/>
                <a:ea typeface="+mn-ea"/>
                <a:cs typeface="+mn-cs"/>
              </a:rPr>
              <a:t>)maaltijd houden. Eten doe je met iemand van wie je houdt, met wie je contact wilt. </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In de Bijbel betekent de maaltijd dat je elkaar echt wilt ontmoeten en dat je bij elkaar wilt horen. Moet je je voorstellen hoe schokkend het voor de mensen was dat de Heere Jezus met tollenaars en zondaars wilde eten (Markus 2:15).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8</a:t>
            </a:fld>
            <a:endParaRPr lang="nl-NL" dirty="0"/>
          </a:p>
        </p:txBody>
      </p:sp>
    </p:spTree>
    <p:extLst>
      <p:ext uri="{BB962C8B-B14F-4D97-AF65-F5344CB8AC3E}">
        <p14:creationId xmlns:p14="http://schemas.microsoft.com/office/powerpoint/2010/main" val="79240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1"/>
                </a:solidFill>
                <a:effectLst/>
                <a:latin typeface="Nimbus Sans" pitchFamily="2" charset="77"/>
                <a:ea typeface="+mn-ea"/>
                <a:cs typeface="+mn-cs"/>
              </a:rPr>
              <a:t>Ik ben – het Brood </a:t>
            </a:r>
            <a:endParaRPr lang="nl-NL" sz="1200" b="0" i="0" kern="1200" dirty="0">
              <a:solidFill>
                <a:schemeClr val="tx1"/>
              </a:solidFill>
              <a:effectLst/>
              <a:latin typeface="Nimbus Sans" pitchFamily="2" charset="77"/>
              <a:ea typeface="+mn-ea"/>
              <a:cs typeface="+mn-cs"/>
            </a:endParaRPr>
          </a:p>
          <a:p>
            <a:endParaRPr lang="nl-NL" sz="1200" b="0" i="0" kern="1200" dirty="0">
              <a:solidFill>
                <a:schemeClr val="tx1"/>
              </a:solidFill>
              <a:effectLst/>
              <a:latin typeface="Nimbus Sans" pitchFamily="2" charset="77"/>
              <a:ea typeface="+mn-ea"/>
              <a:cs typeface="+mn-cs"/>
            </a:endParaRPr>
          </a:p>
          <a:p>
            <a:r>
              <a:rPr lang="nl-NL" sz="1200" b="0" i="0" kern="1200" dirty="0">
                <a:solidFill>
                  <a:schemeClr val="tx1"/>
                </a:solidFill>
                <a:effectLst/>
                <a:latin typeface="Nimbus Sans" pitchFamily="2" charset="77"/>
                <a:ea typeface="+mn-ea"/>
                <a:cs typeface="+mn-cs"/>
              </a:rPr>
              <a:t>In Johannes 6 vertelt de Heere Jezus dat de mensen Hem volgden, omdat ze het wonder van de broodvermenigvuldiging hadden meegemaakt. Weet je nog wat dat voor een wonder was? Jezus zegt tegen Zijn discipelen dat ze niet bij dat teken of wonder mogen blijven stilstaan. Het gaat om meer. </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De Heere Jezus zegt dat Mozes brood uit de hemel gaf op het gebed, maar Jezus is het Brood dat uit de hemel naar beneden is gekomen. Hij is het Brood dat getoond wordt op de tafel van deze wereld. Iedereen kan het zien: de Heere geeft overvloed, Hij wil contact en Hij zorgt voor Zijn volk. </a:t>
            </a:r>
          </a:p>
          <a:p>
            <a:r>
              <a:rPr lang="nl-NL" sz="1200" b="0" i="0" kern="1200" dirty="0">
                <a:solidFill>
                  <a:schemeClr val="tx1"/>
                </a:solidFill>
                <a:effectLst/>
                <a:latin typeface="Nimbus Sans" pitchFamily="2" charset="77"/>
                <a:ea typeface="+mn-ea"/>
                <a:cs typeface="+mn-cs"/>
              </a:rPr>
              <a:t> </a:t>
            </a:r>
          </a:p>
          <a:p>
            <a:r>
              <a:rPr lang="nl-NL" sz="1200" b="0" i="0" kern="1200" dirty="0">
                <a:solidFill>
                  <a:schemeClr val="tx1"/>
                </a:solidFill>
                <a:effectLst/>
                <a:latin typeface="Nimbus Sans" pitchFamily="2" charset="77"/>
                <a:ea typeface="+mn-ea"/>
                <a:cs typeface="+mn-cs"/>
              </a:rPr>
              <a:t>Dat wordt wel het meest duidelijk aan het kruis van </a:t>
            </a:r>
            <a:r>
              <a:rPr lang="nl-NL" sz="1200" b="0" i="0" kern="1200" dirty="0" err="1">
                <a:solidFill>
                  <a:schemeClr val="tx1"/>
                </a:solidFill>
                <a:effectLst/>
                <a:latin typeface="Nimbus Sans" pitchFamily="2" charset="77"/>
                <a:ea typeface="+mn-ea"/>
                <a:cs typeface="+mn-cs"/>
              </a:rPr>
              <a:t>Golgotha</a:t>
            </a:r>
            <a:r>
              <a:rPr lang="nl-NL" sz="1200" b="0" i="0" kern="1200" dirty="0">
                <a:solidFill>
                  <a:schemeClr val="tx1"/>
                </a:solidFill>
                <a:effectLst/>
                <a:latin typeface="Nimbus Sans" pitchFamily="2" charset="77"/>
                <a:ea typeface="+mn-ea"/>
                <a:cs typeface="+mn-cs"/>
              </a:rPr>
              <a:t>. Daar gaf Jezus Zijn eigen Lichaam als Brood. Hij liet Zich verbreken onder de zegen van God de Vader. </a:t>
            </a:r>
          </a:p>
          <a:p>
            <a:r>
              <a:rPr lang="nl-NL" sz="1200" b="0" i="0" kern="1200" dirty="0">
                <a:solidFill>
                  <a:schemeClr val="tx1"/>
                </a:solidFill>
                <a:effectLst/>
                <a:latin typeface="Nimbus Sans" pitchFamily="2" charset="77"/>
                <a:ea typeface="+mn-ea"/>
                <a:cs typeface="+mn-cs"/>
              </a:rPr>
              <a:t> </a:t>
            </a:r>
          </a:p>
        </p:txBody>
      </p:sp>
      <p:sp>
        <p:nvSpPr>
          <p:cNvPr id="4" name="Tijdelijke aanduiding voor dianummer 3"/>
          <p:cNvSpPr>
            <a:spLocks noGrp="1"/>
          </p:cNvSpPr>
          <p:nvPr>
            <p:ph type="sldNum" sz="quarter" idx="5"/>
          </p:nvPr>
        </p:nvSpPr>
        <p:spPr/>
        <p:txBody>
          <a:bodyPr/>
          <a:lstStyle/>
          <a:p>
            <a:fld id="{1F0BD7F5-1F85-1D45-8E5D-D5CCE1339442}" type="slidenum">
              <a:rPr lang="nl-NL" smtClean="0"/>
              <a:pPr/>
              <a:t>9</a:t>
            </a:fld>
            <a:endParaRPr lang="nl-NL" dirty="0"/>
          </a:p>
        </p:txBody>
      </p:sp>
    </p:spTree>
    <p:extLst>
      <p:ext uri="{BB962C8B-B14F-4D97-AF65-F5344CB8AC3E}">
        <p14:creationId xmlns:p14="http://schemas.microsoft.com/office/powerpoint/2010/main" val="3538118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en eind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762000" y="1417003"/>
            <a:ext cx="5262880" cy="2387600"/>
          </a:xfrm>
        </p:spPr>
        <p:txBody>
          <a:bodyPr anchor="b"/>
          <a:lstStyle>
            <a:lvl1pPr algn="l">
              <a:defRPr sz="6000">
                <a:latin typeface="PraterSansPro" panose="020B0504020101020102" pitchFamily="34" charset="77"/>
                <a:cs typeface="PraterSansPro" panose="020B0504020101020102" pitchFamily="34" charset="77"/>
              </a:defRPr>
            </a:lvl1pPr>
          </a:lstStyle>
          <a:p>
            <a:r>
              <a:rPr lang="nl-NL" dirty="0"/>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762000" y="3896678"/>
            <a:ext cx="5262880" cy="1655762"/>
          </a:xfrm>
        </p:spPr>
        <p:txBody>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5522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86CB1-B748-4CB2-BAD9-8AA2B39E4D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5620813-25F0-4AC8-A2FB-324B6C0C12E7}"/>
              </a:ext>
            </a:extLst>
          </p:cNvPr>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4917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D9F03-D6EF-4D39-8055-68C6F20C84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495C39-B40A-41B0-A349-4AC875C795A6}"/>
              </a:ext>
            </a:extLst>
          </p:cNvPr>
          <p:cNvSpPr>
            <a:spLocks noGrp="1"/>
          </p:cNvSpPr>
          <p:nvPr>
            <p:ph idx="1"/>
          </p:nvPr>
        </p:nvSpPr>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8532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8FE54-C6FB-43EA-AAE4-8B4F13178FE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62311C6-3C45-4EC1-8391-83FC2AF1DA33}"/>
              </a:ext>
            </a:extLst>
          </p:cNvPr>
          <p:cNvSpPr>
            <a:spLocks noGrp="1"/>
          </p:cNvSpPr>
          <p:nvPr>
            <p:ph type="body" idx="1"/>
          </p:nvPr>
        </p:nvSpPr>
        <p:spPr>
          <a:xfrm>
            <a:off x="831850" y="4589463"/>
            <a:ext cx="10515600" cy="1500187"/>
          </a:xfrm>
        </p:spPr>
        <p:txBody>
          <a:bodyPr/>
          <a:lstStyle>
            <a:lvl1pPr marL="0" indent="0">
              <a:buNone/>
              <a:defRPr sz="2400" b="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367990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EB30B-4357-4EBD-A978-E8C375FC296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ECB3AE0-6B40-4AB8-B6E3-7E6D4F9FC17D}"/>
              </a:ext>
            </a:extLst>
          </p:cNvPr>
          <p:cNvSpPr>
            <a:spLocks noGrp="1"/>
          </p:cNvSpPr>
          <p:nvPr>
            <p:ph sz="half" idx="1"/>
          </p:nvPr>
        </p:nvSpPr>
        <p:spPr>
          <a:xfrm>
            <a:off x="838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FA7D3B3B-0D5B-44A4-A61A-42552E5DA485}"/>
              </a:ext>
            </a:extLst>
          </p:cNvPr>
          <p:cNvSpPr>
            <a:spLocks noGrp="1"/>
          </p:cNvSpPr>
          <p:nvPr>
            <p:ph sz="half" idx="2"/>
          </p:nvPr>
        </p:nvSpPr>
        <p:spPr>
          <a:xfrm>
            <a:off x="6172200" y="1825625"/>
            <a:ext cx="5181600" cy="4351338"/>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53566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E5BAB-EE2E-4D84-A9AD-97FBEBC2D9B5}"/>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187077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4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2A40F-24BD-40C3-AF0B-5A5E074E12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8FEA10F-3DF8-4D2B-A300-B9F0FFE4B6E3}"/>
              </a:ext>
            </a:extLst>
          </p:cNvPr>
          <p:cNvSpPr>
            <a:spLocks noGrp="1"/>
          </p:cNvSpPr>
          <p:nvPr>
            <p:ph idx="1"/>
          </p:nvPr>
        </p:nvSpPr>
        <p:spPr>
          <a:xfrm>
            <a:off x="5183188" y="987425"/>
            <a:ext cx="6172200" cy="4873625"/>
          </a:xfrm>
        </p:spPr>
        <p:txBody>
          <a:bodyPr/>
          <a:lstStyle>
            <a:lvl1pPr>
              <a:defRPr sz="3200" b="0" i="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DD0745E2-3D1F-45C2-9DAF-894ACCA6B6D0}"/>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242623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4522A-AE2E-4DBB-97AC-80F84034EE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0B87850-2808-469F-B3EA-5DC031CFF125}"/>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119A2F57-953E-4157-9D51-FEA6EBF2D7F6}"/>
              </a:ext>
            </a:extLst>
          </p:cNvPr>
          <p:cNvSpPr>
            <a:spLocks noGrp="1"/>
          </p:cNvSpPr>
          <p:nvPr>
            <p:ph type="body" sz="half" idx="2"/>
          </p:nvPr>
        </p:nvSpPr>
        <p:spPr>
          <a:xfrm>
            <a:off x="839788" y="2057400"/>
            <a:ext cx="3932237" cy="3811588"/>
          </a:xfrm>
        </p:spPr>
        <p:txBody>
          <a:bodyPr/>
          <a:lstStyle>
            <a:lvl1pPr marL="0" indent="0">
              <a:buNone/>
              <a:defRPr sz="1600" b="0" i="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Tekststijl van het model bewerken</a:t>
            </a:r>
          </a:p>
        </p:txBody>
      </p:sp>
    </p:spTree>
    <p:extLst>
      <p:ext uri="{BB962C8B-B14F-4D97-AF65-F5344CB8AC3E}">
        <p14:creationId xmlns:p14="http://schemas.microsoft.com/office/powerpoint/2010/main" val="316249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8226D7-7CF1-43C5-8228-F8FE770BD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F266A43-F812-4224-B66D-8FBCFEE7B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4080265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i="0" kern="1200">
          <a:solidFill>
            <a:schemeClr val="accent2"/>
          </a:solidFill>
          <a:latin typeface="PraterSansPro" panose="020B0504020101020102" pitchFamily="34" charset="77"/>
          <a:ea typeface="+mj-ea"/>
          <a:cs typeface="PraterSansPro" panose="020B0504020101020102" pitchFamily="34" charset="77"/>
        </a:defRPr>
      </a:lvl1pPr>
    </p:titleStyle>
    <p:bodyStyle>
      <a:lvl1pPr marL="228600" indent="-228600" algn="l" defTabSz="914400" rtl="0" eaLnBrk="1" latinLnBrk="0" hangingPunct="1">
        <a:lnSpc>
          <a:spcPct val="90000"/>
        </a:lnSpc>
        <a:spcBef>
          <a:spcPts val="1000"/>
        </a:spcBef>
        <a:buSzPct val="80000"/>
        <a:buFontTx/>
        <a:buBlip>
          <a:blip r:embed="rId12"/>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12"/>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12"/>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12"/>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F58CA-C7DF-7741-B8A9-A0FF1F3BED4F}"/>
              </a:ext>
            </a:extLst>
          </p:cNvPr>
          <p:cNvSpPr>
            <a:spLocks noGrp="1"/>
          </p:cNvSpPr>
          <p:nvPr>
            <p:ph type="ctrTitle"/>
          </p:nvPr>
        </p:nvSpPr>
        <p:spPr/>
        <p:txBody>
          <a:bodyPr>
            <a:normAutofit/>
          </a:bodyPr>
          <a:lstStyle/>
          <a:p>
            <a:r>
              <a:rPr lang="nl-NL" dirty="0"/>
              <a:t>De tent van </a:t>
            </a:r>
            <a:br>
              <a:rPr lang="nl-NL" dirty="0"/>
            </a:br>
            <a:r>
              <a:rPr lang="nl-NL" dirty="0"/>
              <a:t>de ontmoeting</a:t>
            </a:r>
          </a:p>
        </p:txBody>
      </p:sp>
      <p:sp>
        <p:nvSpPr>
          <p:cNvPr id="3" name="Ondertitel 2">
            <a:extLst>
              <a:ext uri="{FF2B5EF4-FFF2-40B4-BE49-F238E27FC236}">
                <a16:creationId xmlns:a16="http://schemas.microsoft.com/office/drawing/2014/main" id="{40A7171A-1D83-8B42-A1BC-930CAF20C8BA}"/>
              </a:ext>
            </a:extLst>
          </p:cNvPr>
          <p:cNvSpPr>
            <a:spLocks noGrp="1"/>
          </p:cNvSpPr>
          <p:nvPr>
            <p:ph type="subTitle" idx="1"/>
          </p:nvPr>
        </p:nvSpPr>
        <p:spPr/>
        <p:txBody>
          <a:bodyPr/>
          <a:lstStyle/>
          <a:p>
            <a:r>
              <a:rPr lang="nl-NL" dirty="0"/>
              <a:t>Les 4 | Een tafel </a:t>
            </a:r>
            <a:r>
              <a:rPr lang="nl-NL"/>
              <a:t>vol brood</a:t>
            </a:r>
            <a:endParaRPr lang="nl-NL" dirty="0"/>
          </a:p>
        </p:txBody>
      </p:sp>
    </p:spTree>
    <p:extLst>
      <p:ext uri="{BB962C8B-B14F-4D97-AF65-F5344CB8AC3E}">
        <p14:creationId xmlns:p14="http://schemas.microsoft.com/office/powerpoint/2010/main" val="305607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2543057"/>
            <a:chOff x="2228517" y="1750728"/>
            <a:chExt cx="7704220" cy="2543057"/>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2543057"/>
              <a:chOff x="2228517" y="1750728"/>
              <a:chExt cx="7704220" cy="2543057"/>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3512247"/>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Johannes 6: 35-36, 48-51 en 56-58</a:t>
              </a:r>
            </a:p>
          </p:txBody>
        </p:sp>
      </p:grpSp>
    </p:spTree>
    <p:extLst>
      <p:ext uri="{BB962C8B-B14F-4D97-AF65-F5344CB8AC3E}">
        <p14:creationId xmlns:p14="http://schemas.microsoft.com/office/powerpoint/2010/main" val="310636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7BB28426-7841-5145-B8B1-6BDA7EADEDBB}"/>
              </a:ext>
            </a:extLst>
          </p:cNvPr>
          <p:cNvGrpSpPr/>
          <p:nvPr/>
        </p:nvGrpSpPr>
        <p:grpSpPr>
          <a:xfrm>
            <a:off x="2228517" y="1731728"/>
            <a:ext cx="7704220" cy="3394544"/>
            <a:chOff x="2228517" y="1420332"/>
            <a:chExt cx="7704220" cy="3394544"/>
          </a:xfrm>
        </p:grpSpPr>
        <p:sp>
          <p:nvSpPr>
            <p:cNvPr id="10" name="Rechthoek 9">
              <a:extLst>
                <a:ext uri="{FF2B5EF4-FFF2-40B4-BE49-F238E27FC236}">
                  <a16:creationId xmlns:a16="http://schemas.microsoft.com/office/drawing/2014/main" id="{944A850B-8158-204B-8B6A-57102E80FCE7}"/>
                </a:ext>
              </a:extLst>
            </p:cNvPr>
            <p:cNvSpPr/>
            <p:nvPr/>
          </p:nvSpPr>
          <p:spPr>
            <a:xfrm>
              <a:off x="2228517" y="3181850"/>
              <a:ext cx="7699927" cy="95424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071C8412-1D52-8443-8610-CB8AADF1296E}"/>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4033338"/>
              <a:ext cx="7704220" cy="781538"/>
            </a:xfrm>
            <a:prstGeom prst="rect">
              <a:avLst/>
            </a:prstGeom>
          </p:spPr>
        </p:pic>
        <p:pic>
          <p:nvPicPr>
            <p:cNvPr id="12" name="Afbeelding 11">
              <a:extLst>
                <a:ext uri="{FF2B5EF4-FFF2-40B4-BE49-F238E27FC236}">
                  <a16:creationId xmlns:a16="http://schemas.microsoft.com/office/drawing/2014/main" id="{3591497A-A9B5-E642-AE44-C3DFC34FD8AB}"/>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420332"/>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2271819"/>
              <a:ext cx="6584813" cy="1798068"/>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5</a:t>
              </a:r>
              <a:endParaRPr lang="nl-NL" sz="3500" dirty="0"/>
            </a:p>
            <a:p>
              <a:pPr marL="0" indent="0">
                <a:buNone/>
              </a:pPr>
              <a:r>
                <a:rPr lang="nl-NL" dirty="0"/>
                <a:t>Hoe wordt Hij als levend Water en Brood aangeboden en hoe kun je Hem tot je nemen? Wat heb je daar voor nodig?</a:t>
              </a:r>
            </a:p>
          </p:txBody>
        </p:sp>
      </p:grpSp>
    </p:spTree>
    <p:extLst>
      <p:ext uri="{BB962C8B-B14F-4D97-AF65-F5344CB8AC3E}">
        <p14:creationId xmlns:p14="http://schemas.microsoft.com/office/powerpoint/2010/main" val="50882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40F79D9-6A41-D54A-8901-912142B008E5}"/>
              </a:ext>
            </a:extLst>
          </p:cNvPr>
          <p:cNvPicPr>
            <a:picLocks noChangeAspect="1"/>
          </p:cNvPicPr>
          <p:nvPr/>
        </p:nvPicPr>
        <p:blipFill>
          <a:blip r:embed="rId3"/>
          <a:stretch>
            <a:fillRect/>
          </a:stretch>
        </p:blipFill>
        <p:spPr>
          <a:xfrm>
            <a:off x="5727764" y="1150638"/>
            <a:ext cx="6223000" cy="4140200"/>
          </a:xfrm>
          <a:prstGeom prst="rect">
            <a:avLst/>
          </a:prstGeom>
        </p:spPr>
      </p:pic>
      <p:pic>
        <p:nvPicPr>
          <p:cNvPr id="10" name="Afbeelding 9">
            <a:extLst>
              <a:ext uri="{FF2B5EF4-FFF2-40B4-BE49-F238E27FC236}">
                <a16:creationId xmlns:a16="http://schemas.microsoft.com/office/drawing/2014/main" id="{3A4322E7-6E10-BC42-8081-0368B5C4573B}"/>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7424614" y="1147398"/>
            <a:ext cx="4526149" cy="4143440"/>
          </a:xfrm>
          <a:prstGeom prst="rect">
            <a:avLst/>
          </a:prstGeom>
        </p:spPr>
      </p:pic>
      <p:grpSp>
        <p:nvGrpSpPr>
          <p:cNvPr id="13" name="Groep 12">
            <a:extLst>
              <a:ext uri="{FF2B5EF4-FFF2-40B4-BE49-F238E27FC236}">
                <a16:creationId xmlns:a16="http://schemas.microsoft.com/office/drawing/2014/main" id="{76AF9972-2CBB-0746-A3A8-BDF313E18057}"/>
              </a:ext>
            </a:extLst>
          </p:cNvPr>
          <p:cNvGrpSpPr/>
          <p:nvPr/>
        </p:nvGrpSpPr>
        <p:grpSpPr>
          <a:xfrm>
            <a:off x="574920" y="542977"/>
            <a:ext cx="7708513" cy="5647002"/>
            <a:chOff x="2239597" y="919643"/>
            <a:chExt cx="7708513" cy="5647002"/>
          </a:xfrm>
        </p:grpSpPr>
        <p:sp>
          <p:nvSpPr>
            <p:cNvPr id="6" name="Rechthoek 5">
              <a:extLst>
                <a:ext uri="{FF2B5EF4-FFF2-40B4-BE49-F238E27FC236}">
                  <a16:creationId xmlns:a16="http://schemas.microsoft.com/office/drawing/2014/main" id="{8D381B4C-88E5-4829-AA23-1D66C87D3B05}"/>
                </a:ext>
              </a:extLst>
            </p:cNvPr>
            <p:cNvSpPr/>
            <p:nvPr/>
          </p:nvSpPr>
          <p:spPr>
            <a:xfrm>
              <a:off x="2243890" y="2681161"/>
              <a:ext cx="7699927" cy="3338213"/>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F17BA65-C9DB-994F-BD15-68152DA8DEDE}"/>
                </a:ext>
              </a:extLst>
            </p:cNvPr>
            <p:cNvPicPr>
              <a:picLocks noChangeAspect="1"/>
            </p:cNvPicPr>
            <p:nvPr/>
          </p:nvPicPr>
          <p:blipFill rotWithShape="1">
            <a:blip r:embed="rId5">
              <a:extLst>
                <a:ext uri="{28A0092B-C50C-407E-A947-70E740481C1C}">
                  <a14:useLocalDpi xmlns:a14="http://schemas.microsoft.com/office/drawing/2010/main" val="0"/>
                </a:ext>
              </a:extLst>
            </a:blip>
            <a:srcRect l="18248" t="58519" r="18229" b="30085"/>
            <a:stretch/>
          </p:blipFill>
          <p:spPr>
            <a:xfrm>
              <a:off x="2243890" y="5785107"/>
              <a:ext cx="7704220" cy="781538"/>
            </a:xfrm>
            <a:prstGeom prst="rect">
              <a:avLst/>
            </a:prstGeom>
          </p:spPr>
        </p:pic>
        <p:pic>
          <p:nvPicPr>
            <p:cNvPr id="12" name="Afbeelding 11">
              <a:extLst>
                <a:ext uri="{FF2B5EF4-FFF2-40B4-BE49-F238E27FC236}">
                  <a16:creationId xmlns:a16="http://schemas.microsoft.com/office/drawing/2014/main" id="{676D5347-9BF1-3946-8916-A0C639532E4B}"/>
                </a:ext>
              </a:extLst>
            </p:cNvPr>
            <p:cNvPicPr>
              <a:picLocks noChangeAspect="1"/>
            </p:cNvPicPr>
            <p:nvPr/>
          </p:nvPicPr>
          <p:blipFill rotWithShape="1">
            <a:blip r:embed="rId5">
              <a:extLst>
                <a:ext uri="{28A0092B-C50C-407E-A947-70E740481C1C}">
                  <a14:useLocalDpi xmlns:a14="http://schemas.microsoft.com/office/drawing/2010/main" val="0"/>
                </a:ext>
              </a:extLst>
            </a:blip>
            <a:srcRect l="18248" t="30503" r="18229" b="43811"/>
            <a:stretch/>
          </p:blipFill>
          <p:spPr>
            <a:xfrm>
              <a:off x="2239597" y="919643"/>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53036" y="1771130"/>
              <a:ext cx="6792564"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6"/>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6"/>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6"/>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6"/>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Opdracht</a:t>
              </a:r>
              <a:endParaRPr lang="nl-NL" sz="3500" dirty="0"/>
            </a:p>
            <a:p>
              <a:pPr marL="0" indent="0">
                <a:buNone/>
              </a:pPr>
              <a:r>
                <a:rPr lang="nl-NL" dirty="0"/>
                <a:t>Met de tafel der toonbroden liet God drie belangrijke dingen zien. Hoe gelden die dingen bij het Avondmaal? Laat in je antwoord vooral het werk van de Heere Jezus zien.</a:t>
              </a:r>
            </a:p>
            <a:p>
              <a:pPr lvl="0">
                <a:buFont typeface="Arial" panose="020B0604020202020204" pitchFamily="34" charset="0"/>
                <a:buChar char="•"/>
              </a:pPr>
              <a:r>
                <a:rPr lang="nl-NL" dirty="0"/>
                <a:t>Overvloed</a:t>
              </a:r>
            </a:p>
            <a:p>
              <a:pPr lvl="0">
                <a:buFont typeface="Arial" panose="020B0604020202020204" pitchFamily="34" charset="0"/>
                <a:buChar char="•"/>
              </a:pPr>
              <a:r>
                <a:rPr lang="nl-NL" dirty="0"/>
                <a:t>Gemeenschap</a:t>
              </a:r>
            </a:p>
            <a:p>
              <a:pPr lvl="0">
                <a:buFont typeface="Arial" panose="020B0604020202020204" pitchFamily="34" charset="0"/>
                <a:buChar char="•"/>
              </a:pPr>
              <a:r>
                <a:rPr lang="nl-NL" dirty="0"/>
                <a:t>Zorg</a:t>
              </a:r>
            </a:p>
          </p:txBody>
        </p:sp>
      </p:grpSp>
    </p:spTree>
    <p:extLst>
      <p:ext uri="{BB962C8B-B14F-4D97-AF65-F5344CB8AC3E}">
        <p14:creationId xmlns:p14="http://schemas.microsoft.com/office/powerpoint/2010/main" val="241684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FC74EB0-3534-4548-B85C-888101BF9916}"/>
              </a:ext>
            </a:extLst>
          </p:cNvPr>
          <p:cNvGrpSpPr/>
          <p:nvPr/>
        </p:nvGrpSpPr>
        <p:grpSpPr>
          <a:xfrm>
            <a:off x="2217312" y="1198397"/>
            <a:ext cx="7757377" cy="4461207"/>
            <a:chOff x="2217312" y="1015693"/>
            <a:chExt cx="7757377" cy="4461207"/>
          </a:xfrm>
        </p:grpSpPr>
        <p:pic>
          <p:nvPicPr>
            <p:cNvPr id="8" name="Afbeelding 7">
              <a:extLst>
                <a:ext uri="{FF2B5EF4-FFF2-40B4-BE49-F238E27FC236}">
                  <a16:creationId xmlns:a16="http://schemas.microsoft.com/office/drawing/2014/main" id="{296F85B8-E525-2343-B091-0BFADE1D5528}"/>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357" b="30085"/>
            <a:stretch/>
          </p:blipFill>
          <p:spPr>
            <a:xfrm>
              <a:off x="2251690" y="4691868"/>
              <a:ext cx="7722999" cy="785032"/>
            </a:xfrm>
            <a:prstGeom prst="rect">
              <a:avLst/>
            </a:prstGeom>
          </p:spPr>
        </p:pic>
        <p:grpSp>
          <p:nvGrpSpPr>
            <p:cNvPr id="15" name="Groep 14">
              <a:extLst>
                <a:ext uri="{FF2B5EF4-FFF2-40B4-BE49-F238E27FC236}">
                  <a16:creationId xmlns:a16="http://schemas.microsoft.com/office/drawing/2014/main" id="{A13205C9-6783-F340-983F-C5DA0FCF2EBD}"/>
                </a:ext>
              </a:extLst>
            </p:cNvPr>
            <p:cNvGrpSpPr/>
            <p:nvPr/>
          </p:nvGrpSpPr>
          <p:grpSpPr>
            <a:xfrm>
              <a:off x="2217312" y="1015693"/>
              <a:ext cx="7757377" cy="3945000"/>
              <a:chOff x="2201216" y="1999567"/>
              <a:chExt cx="7757377" cy="3945000"/>
            </a:xfrm>
          </p:grpSpPr>
          <p:sp>
            <p:nvSpPr>
              <p:cNvPr id="16" name="Rechthoek 15">
                <a:extLst>
                  <a:ext uri="{FF2B5EF4-FFF2-40B4-BE49-F238E27FC236}">
                    <a16:creationId xmlns:a16="http://schemas.microsoft.com/office/drawing/2014/main" id="{FC6E8429-9BDF-7C42-86C9-0BD7887ADD04}"/>
                  </a:ext>
                </a:extLst>
              </p:cNvPr>
              <p:cNvSpPr/>
              <p:nvPr/>
            </p:nvSpPr>
            <p:spPr>
              <a:xfrm>
                <a:off x="2232212" y="3481559"/>
                <a:ext cx="7726381" cy="2463008"/>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5CB5C77B-402F-B447-88F0-F0501ABC4E82}"/>
                  </a:ext>
                </a:extLst>
              </p:cNvPr>
              <p:cNvPicPr>
                <a:picLocks noChangeAspect="1"/>
              </p:cNvPicPr>
              <p:nvPr/>
            </p:nvPicPr>
            <p:blipFill rotWithShape="1">
              <a:blip r:embed="rId4">
                <a:extLst>
                  <a:ext uri="{28A0092B-C50C-407E-A947-70E740481C1C}">
                    <a14:useLocalDpi xmlns:a14="http://schemas.microsoft.com/office/drawing/2010/main" val="0"/>
                  </a:ext>
                </a:extLst>
              </a:blip>
              <a:srcRect l="18130" t="30108" r="18321" b="43570"/>
              <a:stretch/>
            </p:blipFill>
            <p:spPr>
              <a:xfrm>
                <a:off x="2201216" y="1999567"/>
                <a:ext cx="7757377" cy="1807454"/>
              </a:xfrm>
              <a:prstGeom prst="rect">
                <a:avLst/>
              </a:prstGeom>
            </p:spPr>
          </p:pic>
        </p:grpSp>
        <p:sp>
          <p:nvSpPr>
            <p:cNvPr id="20" name="Ondertitel 2">
              <a:extLst>
                <a:ext uri="{FF2B5EF4-FFF2-40B4-BE49-F238E27FC236}">
                  <a16:creationId xmlns:a16="http://schemas.microsoft.com/office/drawing/2014/main" id="{19EF597C-BD3B-6B41-B9FB-FEF2F5EF3C3C}"/>
                </a:ext>
              </a:extLst>
            </p:cNvPr>
            <p:cNvSpPr txBox="1">
              <a:spLocks/>
            </p:cNvSpPr>
            <p:nvPr/>
          </p:nvSpPr>
          <p:spPr>
            <a:xfrm>
              <a:off x="2457454" y="1822114"/>
              <a:ext cx="6889746" cy="3272216"/>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indent="0">
                <a:buNone/>
              </a:pPr>
              <a:r>
                <a:rPr lang="nl-NL" dirty="0"/>
                <a:t>Praat eens met elkaar over de vraag hoe </a:t>
              </a:r>
              <a:br>
                <a:rPr lang="nl-NL" dirty="0"/>
              </a:br>
              <a:r>
                <a:rPr lang="nl-NL" dirty="0"/>
                <a:t>je je toch onderdeel van de gemeenschap kunt voelen als het Avondmaal wordt gevierd. De kinderen van de families in Israël waren ook bijna overal bij. Kan de Avondmaalszondag voor jou een feest zijn? </a:t>
              </a:r>
            </a:p>
          </p:txBody>
        </p:sp>
      </p:grpSp>
    </p:spTree>
    <p:extLst>
      <p:ext uri="{BB962C8B-B14F-4D97-AF65-F5344CB8AC3E}">
        <p14:creationId xmlns:p14="http://schemas.microsoft.com/office/powerpoint/2010/main" val="552342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BFC74EB0-3534-4548-B85C-888101BF9916}"/>
              </a:ext>
            </a:extLst>
          </p:cNvPr>
          <p:cNvGrpSpPr/>
          <p:nvPr/>
        </p:nvGrpSpPr>
        <p:grpSpPr>
          <a:xfrm>
            <a:off x="2217312" y="1198397"/>
            <a:ext cx="7757377" cy="4461207"/>
            <a:chOff x="2217312" y="1015693"/>
            <a:chExt cx="7757377" cy="4461207"/>
          </a:xfrm>
        </p:grpSpPr>
        <p:pic>
          <p:nvPicPr>
            <p:cNvPr id="8" name="Afbeelding 7">
              <a:extLst>
                <a:ext uri="{FF2B5EF4-FFF2-40B4-BE49-F238E27FC236}">
                  <a16:creationId xmlns:a16="http://schemas.microsoft.com/office/drawing/2014/main" id="{296F85B8-E525-2343-B091-0BFADE1D5528}"/>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357" b="30085"/>
            <a:stretch/>
          </p:blipFill>
          <p:spPr>
            <a:xfrm>
              <a:off x="2251690" y="4691868"/>
              <a:ext cx="7722999" cy="785032"/>
            </a:xfrm>
            <a:prstGeom prst="rect">
              <a:avLst/>
            </a:prstGeom>
          </p:spPr>
        </p:pic>
        <p:grpSp>
          <p:nvGrpSpPr>
            <p:cNvPr id="15" name="Groep 14">
              <a:extLst>
                <a:ext uri="{FF2B5EF4-FFF2-40B4-BE49-F238E27FC236}">
                  <a16:creationId xmlns:a16="http://schemas.microsoft.com/office/drawing/2014/main" id="{A13205C9-6783-F340-983F-C5DA0FCF2EBD}"/>
                </a:ext>
              </a:extLst>
            </p:cNvPr>
            <p:cNvGrpSpPr/>
            <p:nvPr/>
          </p:nvGrpSpPr>
          <p:grpSpPr>
            <a:xfrm>
              <a:off x="2217312" y="1015693"/>
              <a:ext cx="7757377" cy="3945000"/>
              <a:chOff x="2201216" y="1999567"/>
              <a:chExt cx="7757377" cy="3945000"/>
            </a:xfrm>
          </p:grpSpPr>
          <p:sp>
            <p:nvSpPr>
              <p:cNvPr id="16" name="Rechthoek 15">
                <a:extLst>
                  <a:ext uri="{FF2B5EF4-FFF2-40B4-BE49-F238E27FC236}">
                    <a16:creationId xmlns:a16="http://schemas.microsoft.com/office/drawing/2014/main" id="{FC6E8429-9BDF-7C42-86C9-0BD7887ADD04}"/>
                  </a:ext>
                </a:extLst>
              </p:cNvPr>
              <p:cNvSpPr/>
              <p:nvPr/>
            </p:nvSpPr>
            <p:spPr>
              <a:xfrm>
                <a:off x="2232212" y="3481559"/>
                <a:ext cx="7726381" cy="2463008"/>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7" name="Afbeelding 16">
                <a:extLst>
                  <a:ext uri="{FF2B5EF4-FFF2-40B4-BE49-F238E27FC236}">
                    <a16:creationId xmlns:a16="http://schemas.microsoft.com/office/drawing/2014/main" id="{5CB5C77B-402F-B447-88F0-F0501ABC4E82}"/>
                  </a:ext>
                </a:extLst>
              </p:cNvPr>
              <p:cNvPicPr>
                <a:picLocks noChangeAspect="1"/>
              </p:cNvPicPr>
              <p:nvPr/>
            </p:nvPicPr>
            <p:blipFill rotWithShape="1">
              <a:blip r:embed="rId4">
                <a:extLst>
                  <a:ext uri="{28A0092B-C50C-407E-A947-70E740481C1C}">
                    <a14:useLocalDpi xmlns:a14="http://schemas.microsoft.com/office/drawing/2010/main" val="0"/>
                  </a:ext>
                </a:extLst>
              </a:blip>
              <a:srcRect l="18130" t="30108" r="18321" b="43570"/>
              <a:stretch/>
            </p:blipFill>
            <p:spPr>
              <a:xfrm>
                <a:off x="2201216" y="1999567"/>
                <a:ext cx="7757377" cy="1807454"/>
              </a:xfrm>
              <a:prstGeom prst="rect">
                <a:avLst/>
              </a:prstGeom>
            </p:spPr>
          </p:pic>
        </p:grpSp>
        <p:sp>
          <p:nvSpPr>
            <p:cNvPr id="20" name="Ondertitel 2">
              <a:extLst>
                <a:ext uri="{FF2B5EF4-FFF2-40B4-BE49-F238E27FC236}">
                  <a16:creationId xmlns:a16="http://schemas.microsoft.com/office/drawing/2014/main" id="{19EF597C-BD3B-6B41-B9FB-FEF2F5EF3C3C}"/>
                </a:ext>
              </a:extLst>
            </p:cNvPr>
            <p:cNvSpPr txBox="1">
              <a:spLocks/>
            </p:cNvSpPr>
            <p:nvPr/>
          </p:nvSpPr>
          <p:spPr>
            <a:xfrm>
              <a:off x="2457454" y="1822114"/>
              <a:ext cx="6889746" cy="3272216"/>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Gesprek</a:t>
              </a:r>
              <a:endParaRPr lang="nl-NL" sz="3500" dirty="0"/>
            </a:p>
            <a:p>
              <a:pPr marL="0" indent="0">
                <a:buNone/>
              </a:pPr>
              <a:r>
                <a:rPr lang="nl-NL" dirty="0"/>
                <a:t>De tafel met toonbroden heeft ook iets te maken met dankbaarheid. We mogen ermee uitdrukken dat we Gods overvloed waarderen. Hoe vieren jullie in de kerk dankdag? Blijkt er dan ook iets tastbaars van je dank aan de Heere? Hoe dan?</a:t>
              </a:r>
            </a:p>
          </p:txBody>
        </p:sp>
      </p:grpSp>
    </p:spTree>
    <p:extLst>
      <p:ext uri="{BB962C8B-B14F-4D97-AF65-F5344CB8AC3E}">
        <p14:creationId xmlns:p14="http://schemas.microsoft.com/office/powerpoint/2010/main" val="333633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C087BA6-0CF4-6B4B-8013-C97BF65A0C87}"/>
              </a:ext>
            </a:extLst>
          </p:cNvPr>
          <p:cNvPicPr>
            <a:picLocks noChangeAspect="1"/>
          </p:cNvPicPr>
          <p:nvPr/>
        </p:nvPicPr>
        <p:blipFill>
          <a:blip r:embed="rId3"/>
          <a:stretch>
            <a:fillRect/>
          </a:stretch>
        </p:blipFill>
        <p:spPr>
          <a:xfrm flipH="1">
            <a:off x="2439865" y="0"/>
            <a:ext cx="11430000" cy="6858000"/>
          </a:xfrm>
          <a:prstGeom prst="rect">
            <a:avLst/>
          </a:prstGeom>
        </p:spPr>
      </p:pic>
      <p:pic>
        <p:nvPicPr>
          <p:cNvPr id="5" name="Afbeelding 4">
            <a:extLst>
              <a:ext uri="{FF2B5EF4-FFF2-40B4-BE49-F238E27FC236}">
                <a16:creationId xmlns:a16="http://schemas.microsoft.com/office/drawing/2014/main" id="{D84C54AA-61FA-4C5B-8BAF-6EC18DBC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A41D9F2E-232B-4844-A135-63637FB19614}"/>
              </a:ext>
            </a:extLst>
          </p:cNvPr>
          <p:cNvSpPr txBox="1">
            <a:spLocks/>
          </p:cNvSpPr>
          <p:nvPr/>
        </p:nvSpPr>
        <p:spPr>
          <a:xfrm>
            <a:off x="762000" y="1417003"/>
            <a:ext cx="5262880"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accent2"/>
                </a:solidFill>
                <a:latin typeface="PraterSansPro" panose="020B0504020101020102" pitchFamily="34" charset="77"/>
                <a:ea typeface="+mj-ea"/>
                <a:cs typeface="PraterSansPro" panose="020B0504020101020102" pitchFamily="34" charset="77"/>
              </a:defRPr>
            </a:lvl1pPr>
          </a:lstStyle>
          <a:p>
            <a:r>
              <a:rPr lang="nl-NL" sz="6000" dirty="0"/>
              <a:t>Eten</a:t>
            </a:r>
          </a:p>
        </p:txBody>
      </p:sp>
    </p:spTree>
    <p:extLst>
      <p:ext uri="{BB962C8B-B14F-4D97-AF65-F5344CB8AC3E}">
        <p14:creationId xmlns:p14="http://schemas.microsoft.com/office/powerpoint/2010/main" val="28643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76AF9972-2CBB-0746-A3A8-BDF313E18057}"/>
              </a:ext>
            </a:extLst>
          </p:cNvPr>
          <p:cNvGrpSpPr/>
          <p:nvPr/>
        </p:nvGrpSpPr>
        <p:grpSpPr>
          <a:xfrm>
            <a:off x="2239597" y="542977"/>
            <a:ext cx="7708513" cy="5772047"/>
            <a:chOff x="2239597" y="919643"/>
            <a:chExt cx="7708513" cy="5772047"/>
          </a:xfrm>
        </p:grpSpPr>
        <p:sp>
          <p:nvSpPr>
            <p:cNvPr id="6" name="Rechthoek 5">
              <a:extLst>
                <a:ext uri="{FF2B5EF4-FFF2-40B4-BE49-F238E27FC236}">
                  <a16:creationId xmlns:a16="http://schemas.microsoft.com/office/drawing/2014/main" id="{8D381B4C-88E5-4829-AA23-1D66C87D3B05}"/>
                </a:ext>
              </a:extLst>
            </p:cNvPr>
            <p:cNvSpPr/>
            <p:nvPr/>
          </p:nvSpPr>
          <p:spPr>
            <a:xfrm>
              <a:off x="2243890" y="2681161"/>
              <a:ext cx="7699927" cy="3338213"/>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F17BA65-C9DB-994F-BD15-68152DA8DEDE}"/>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43890" y="5910152"/>
              <a:ext cx="7704220" cy="781538"/>
            </a:xfrm>
            <a:prstGeom prst="rect">
              <a:avLst/>
            </a:prstGeom>
          </p:spPr>
        </p:pic>
        <p:pic>
          <p:nvPicPr>
            <p:cNvPr id="12" name="Afbeelding 11">
              <a:extLst>
                <a:ext uri="{FF2B5EF4-FFF2-40B4-BE49-F238E27FC236}">
                  <a16:creationId xmlns:a16="http://schemas.microsoft.com/office/drawing/2014/main" id="{676D5347-9BF1-3946-8916-A0C639532E4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30503" r="18229" b="43811"/>
            <a:stretch/>
          </p:blipFill>
          <p:spPr>
            <a:xfrm>
              <a:off x="2239597" y="919643"/>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53036" y="1771130"/>
              <a:ext cx="6792564"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4"/>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4"/>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4"/>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Stellingen</a:t>
              </a:r>
              <a:endParaRPr lang="nl-NL" sz="3500" dirty="0"/>
            </a:p>
            <a:p>
              <a:pPr marL="0" lvl="0" indent="0">
                <a:buNone/>
              </a:pPr>
              <a:r>
                <a:rPr lang="nl-NL" dirty="0"/>
                <a:t>Ga met elkaar in gesprek over de volgende stellingen:</a:t>
              </a:r>
            </a:p>
            <a:p>
              <a:pPr marL="514350" lvl="0" indent="-514350">
                <a:buSzPct val="100000"/>
                <a:buFont typeface="+mj-lt"/>
                <a:buAutoNum type="arabicPeriod"/>
              </a:pPr>
              <a:r>
                <a:rPr lang="nl-NL" dirty="0"/>
                <a:t>Bij ons thuis mag ik een mobiel aan tafel.</a:t>
              </a:r>
            </a:p>
            <a:p>
              <a:pPr marL="514350" lvl="0" indent="-514350">
                <a:buSzPct val="100000"/>
                <a:buFont typeface="+mj-lt"/>
                <a:buAutoNum type="arabicPeriod"/>
              </a:pPr>
              <a:r>
                <a:rPr lang="nl-NL" dirty="0"/>
                <a:t>Ik moet op tijd thuis zijn voor het eten.</a:t>
              </a:r>
            </a:p>
            <a:p>
              <a:pPr marL="514350" lvl="0" indent="-514350">
                <a:buSzPct val="100000"/>
                <a:buFont typeface="+mj-lt"/>
                <a:buAutoNum type="arabicPeriod"/>
              </a:pPr>
              <a:r>
                <a:rPr lang="nl-NL" dirty="0"/>
                <a:t>Aan onze tafel is het meestal gezellig.</a:t>
              </a:r>
            </a:p>
            <a:p>
              <a:pPr marL="514350" lvl="0" indent="-514350">
                <a:buSzPct val="100000"/>
                <a:buFont typeface="+mj-lt"/>
                <a:buAutoNum type="arabicPeriod"/>
              </a:pPr>
              <a:r>
                <a:rPr lang="nl-NL" dirty="0"/>
                <a:t>Soms mag ik thuis danken voor het eten.</a:t>
              </a:r>
            </a:p>
          </p:txBody>
        </p:sp>
      </p:grpSp>
    </p:spTree>
    <p:extLst>
      <p:ext uri="{BB962C8B-B14F-4D97-AF65-F5344CB8AC3E}">
        <p14:creationId xmlns:p14="http://schemas.microsoft.com/office/powerpoint/2010/main" val="416432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634F4CE-BA8D-214C-908D-22A02869AE46}"/>
              </a:ext>
            </a:extLst>
          </p:cNvPr>
          <p:cNvPicPr>
            <a:picLocks noChangeAspect="1"/>
          </p:cNvPicPr>
          <p:nvPr/>
        </p:nvPicPr>
        <p:blipFill rotWithShape="1">
          <a:blip r:embed="rId3">
            <a:extLst>
              <a:ext uri="{28A0092B-C50C-407E-A947-70E740481C1C}">
                <a14:useLocalDpi xmlns:a14="http://schemas.microsoft.com/office/drawing/2010/main" val="0"/>
              </a:ext>
            </a:extLst>
          </a:blip>
          <a:srcRect l="3035"/>
          <a:stretch/>
        </p:blipFill>
        <p:spPr>
          <a:xfrm>
            <a:off x="3993321" y="621324"/>
            <a:ext cx="5869694" cy="3502061"/>
          </a:xfrm>
          <a:prstGeom prst="rect">
            <a:avLst/>
          </a:prstGeom>
        </p:spPr>
      </p:pic>
      <p:sp>
        <p:nvSpPr>
          <p:cNvPr id="6" name="Tijdelijke aanduiding voor inhoud 5">
            <a:extLst>
              <a:ext uri="{FF2B5EF4-FFF2-40B4-BE49-F238E27FC236}">
                <a16:creationId xmlns:a16="http://schemas.microsoft.com/office/drawing/2014/main" id="{1A8E43EA-4C07-D843-B8FA-A0EBDC69BC0D}"/>
              </a:ext>
            </a:extLst>
          </p:cNvPr>
          <p:cNvSpPr>
            <a:spLocks noGrp="1"/>
          </p:cNvSpPr>
          <p:nvPr>
            <p:ph idx="1"/>
          </p:nvPr>
        </p:nvSpPr>
        <p:spPr>
          <a:xfrm>
            <a:off x="1009162" y="4029600"/>
            <a:ext cx="10173677" cy="1589698"/>
          </a:xfrm>
        </p:spPr>
        <p:txBody>
          <a:bodyPr/>
          <a:lstStyle/>
          <a:p>
            <a:pPr marL="0" indent="0">
              <a:buNone/>
            </a:pPr>
            <a:r>
              <a:rPr lang="nl-NL" b="1" dirty="0">
                <a:solidFill>
                  <a:srgbClr val="D86031"/>
                </a:solidFill>
                <a:latin typeface="PraterSansPro" panose="020B0504020101020102" pitchFamily="34" charset="77"/>
                <a:cs typeface="PraterSansPro" panose="020B0504020101020102" pitchFamily="34" charset="77"/>
              </a:rPr>
              <a:t>Voorhof</a:t>
            </a:r>
            <a:r>
              <a:rPr lang="nl-NL" dirty="0"/>
              <a:t>			</a:t>
            </a:r>
            <a:r>
              <a:rPr lang="nl-NL" b="1" dirty="0">
                <a:solidFill>
                  <a:srgbClr val="D86031"/>
                </a:solidFill>
                <a:latin typeface="PraterSansPro" panose="020B0504020101020102" pitchFamily="34" charset="77"/>
                <a:cs typeface="PraterSansPro" panose="020B0504020101020102" pitchFamily="34" charset="77"/>
              </a:rPr>
              <a:t>Heilige</a:t>
            </a:r>
            <a:r>
              <a:rPr lang="nl-NL" dirty="0"/>
              <a:t>			</a:t>
            </a:r>
            <a:r>
              <a:rPr lang="nl-NL" b="1" dirty="0">
                <a:solidFill>
                  <a:srgbClr val="D86031"/>
                </a:solidFill>
                <a:latin typeface="PraterSansPro" panose="020B0504020101020102" pitchFamily="34" charset="77"/>
                <a:cs typeface="PraterSansPro" panose="020B0504020101020102" pitchFamily="34" charset="77"/>
              </a:rPr>
              <a:t>Heilige der heiligen</a:t>
            </a:r>
          </a:p>
          <a:p>
            <a:pPr marL="0" indent="0">
              <a:buNone/>
            </a:pPr>
            <a:r>
              <a:rPr lang="nl-NL" dirty="0"/>
              <a:t>Toegang tot God		Genade zichtbaar		Gods woonplaats</a:t>
            </a:r>
          </a:p>
          <a:p>
            <a:pPr marL="0" indent="0">
              <a:buNone/>
            </a:pPr>
            <a:r>
              <a:rPr lang="nl-NL" i="1" dirty="0"/>
              <a:t>Rechtvaardiging</a:t>
            </a:r>
            <a:r>
              <a:rPr lang="nl-NL" dirty="0"/>
              <a:t>		</a:t>
            </a:r>
            <a:r>
              <a:rPr lang="nl-NL" i="1" dirty="0"/>
              <a:t>Heiliging</a:t>
            </a:r>
            <a:r>
              <a:rPr lang="nl-NL" dirty="0"/>
              <a:t>			</a:t>
            </a:r>
            <a:r>
              <a:rPr lang="nl-NL" i="1" dirty="0"/>
              <a:t>Verheerlijking</a:t>
            </a:r>
          </a:p>
        </p:txBody>
      </p:sp>
      <p:sp>
        <p:nvSpPr>
          <p:cNvPr id="2" name="Rechthoek 1">
            <a:extLst>
              <a:ext uri="{FF2B5EF4-FFF2-40B4-BE49-F238E27FC236}">
                <a16:creationId xmlns:a16="http://schemas.microsoft.com/office/drawing/2014/main" id="{A712FCFC-DD17-314D-8389-172BFBDB2AE0}"/>
              </a:ext>
            </a:extLst>
          </p:cNvPr>
          <p:cNvSpPr/>
          <p:nvPr/>
        </p:nvSpPr>
        <p:spPr>
          <a:xfrm>
            <a:off x="1009162" y="2182069"/>
            <a:ext cx="2068195" cy="646331"/>
          </a:xfrm>
          <a:prstGeom prst="rect">
            <a:avLst/>
          </a:prstGeom>
        </p:spPr>
        <p:txBody>
          <a:bodyPr wrap="none">
            <a:spAutoFit/>
          </a:bodyPr>
          <a:lstStyle/>
          <a:p>
            <a:r>
              <a:rPr lang="nl-NL" sz="3600" dirty="0">
                <a:solidFill>
                  <a:srgbClr val="D86031"/>
                </a:solidFill>
                <a:latin typeface="PraterSansPro" panose="020B0504020101020102" charset="0"/>
                <a:cs typeface="PraterSansPro" panose="020B0504020101020102" charset="0"/>
              </a:rPr>
              <a:t>tabernakel</a:t>
            </a:r>
            <a:endParaRPr lang="nl-NL" sz="3600" dirty="0"/>
          </a:p>
        </p:txBody>
      </p:sp>
    </p:spTree>
    <p:extLst>
      <p:ext uri="{BB962C8B-B14F-4D97-AF65-F5344CB8AC3E}">
        <p14:creationId xmlns:p14="http://schemas.microsoft.com/office/powerpoint/2010/main" val="476770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E2F2829-06DF-5345-81D3-7CA4632EC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00" y="500185"/>
            <a:ext cx="8669214" cy="5779476"/>
          </a:xfrm>
          <a:prstGeom prst="rect">
            <a:avLst/>
          </a:prstGeom>
        </p:spPr>
      </p:pic>
      <p:pic>
        <p:nvPicPr>
          <p:cNvPr id="4" name="Afbeelding 3">
            <a:extLst>
              <a:ext uri="{FF2B5EF4-FFF2-40B4-BE49-F238E27FC236}">
                <a16:creationId xmlns:a16="http://schemas.microsoft.com/office/drawing/2014/main" id="{29ADF347-335A-4546-8369-D05815F6CDFF}"/>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1054100" y="500185"/>
            <a:ext cx="8669215" cy="5779477"/>
          </a:xfrm>
          <a:prstGeom prst="rect">
            <a:avLst/>
          </a:prstGeom>
        </p:spPr>
      </p:pic>
      <p:sp>
        <p:nvSpPr>
          <p:cNvPr id="5" name="Rechthoek 4">
            <a:extLst>
              <a:ext uri="{FF2B5EF4-FFF2-40B4-BE49-F238E27FC236}">
                <a16:creationId xmlns:a16="http://schemas.microsoft.com/office/drawing/2014/main" id="{846A43CB-0EC5-DC4E-BCF6-587E9063E468}"/>
              </a:ext>
            </a:extLst>
          </p:cNvPr>
          <p:cNvSpPr/>
          <p:nvPr/>
        </p:nvSpPr>
        <p:spPr>
          <a:xfrm>
            <a:off x="9069705" y="2147345"/>
            <a:ext cx="1353256" cy="646331"/>
          </a:xfrm>
          <a:prstGeom prst="rect">
            <a:avLst/>
          </a:prstGeom>
        </p:spPr>
        <p:txBody>
          <a:bodyPr wrap="none">
            <a:spAutoFit/>
          </a:bodyPr>
          <a:lstStyle/>
          <a:p>
            <a:r>
              <a:rPr lang="nl-NL" sz="3600" dirty="0">
                <a:solidFill>
                  <a:srgbClr val="D86031"/>
                </a:solidFill>
                <a:latin typeface="PraterSansPro" panose="020B0504020101020102" charset="0"/>
                <a:cs typeface="PraterSansPro" panose="020B0504020101020102" charset="0"/>
              </a:rPr>
              <a:t>Heilige</a:t>
            </a:r>
          </a:p>
        </p:txBody>
      </p:sp>
    </p:spTree>
    <p:extLst>
      <p:ext uri="{BB962C8B-B14F-4D97-AF65-F5344CB8AC3E}">
        <p14:creationId xmlns:p14="http://schemas.microsoft.com/office/powerpoint/2010/main" val="3985950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D4C967BB-B9C0-FA44-8059-EE08C9D1D125}"/>
              </a:ext>
            </a:extLst>
          </p:cNvPr>
          <p:cNvGrpSpPr/>
          <p:nvPr/>
        </p:nvGrpSpPr>
        <p:grpSpPr>
          <a:xfrm>
            <a:off x="2243890" y="1880026"/>
            <a:ext cx="7704220" cy="3097949"/>
            <a:chOff x="2243890" y="2157472"/>
            <a:chExt cx="7704220" cy="3097949"/>
          </a:xfrm>
        </p:grpSpPr>
        <p:sp>
          <p:nvSpPr>
            <p:cNvPr id="8" name="Rechthoek 7">
              <a:extLst>
                <a:ext uri="{FF2B5EF4-FFF2-40B4-BE49-F238E27FC236}">
                  <a16:creationId xmlns:a16="http://schemas.microsoft.com/office/drawing/2014/main" id="{1D59C088-986A-F140-B207-44FC82CD437F}"/>
                </a:ext>
              </a:extLst>
            </p:cNvPr>
            <p:cNvSpPr/>
            <p:nvPr/>
          </p:nvSpPr>
          <p:spPr>
            <a:xfrm>
              <a:off x="2243890" y="3719716"/>
              <a:ext cx="7699927" cy="914807"/>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4" name="Groep 3">
              <a:extLst>
                <a:ext uri="{FF2B5EF4-FFF2-40B4-BE49-F238E27FC236}">
                  <a16:creationId xmlns:a16="http://schemas.microsoft.com/office/drawing/2014/main" id="{522D33FC-A879-BA47-A7E9-A7882F2F843F}"/>
                </a:ext>
              </a:extLst>
            </p:cNvPr>
            <p:cNvGrpSpPr/>
            <p:nvPr/>
          </p:nvGrpSpPr>
          <p:grpSpPr>
            <a:xfrm>
              <a:off x="2243890" y="2157472"/>
              <a:ext cx="7704220" cy="3097949"/>
              <a:chOff x="2228517" y="1750728"/>
              <a:chExt cx="7704220" cy="3097949"/>
            </a:xfrm>
          </p:grpSpPr>
          <p:grpSp>
            <p:nvGrpSpPr>
              <p:cNvPr id="3" name="Groep 2">
                <a:extLst>
                  <a:ext uri="{FF2B5EF4-FFF2-40B4-BE49-F238E27FC236}">
                    <a16:creationId xmlns:a16="http://schemas.microsoft.com/office/drawing/2014/main" id="{5B9D7AA7-9F6A-874F-9289-444B39CE61CE}"/>
                  </a:ext>
                </a:extLst>
              </p:cNvPr>
              <p:cNvGrpSpPr/>
              <p:nvPr/>
            </p:nvGrpSpPr>
            <p:grpSpPr>
              <a:xfrm>
                <a:off x="2228517" y="1750728"/>
                <a:ext cx="7704220" cy="3097949"/>
                <a:chOff x="2228517" y="1750728"/>
                <a:chExt cx="7704220" cy="3097949"/>
              </a:xfrm>
            </p:grpSpPr>
            <p:pic>
              <p:nvPicPr>
                <p:cNvPr id="10" name="Afbeelding 9">
                  <a:extLst>
                    <a:ext uri="{FF2B5EF4-FFF2-40B4-BE49-F238E27FC236}">
                      <a16:creationId xmlns:a16="http://schemas.microsoft.com/office/drawing/2014/main" id="{3940CE84-908D-5A48-B1EB-571EFBA44803}"/>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28517" y="4067139"/>
                  <a:ext cx="7704220" cy="781538"/>
                </a:xfrm>
                <a:prstGeom prst="rect">
                  <a:avLst/>
                </a:prstGeom>
              </p:spPr>
            </p:pic>
            <p:pic>
              <p:nvPicPr>
                <p:cNvPr id="15" name="Afbeelding 14">
                  <a:extLst>
                    <a:ext uri="{FF2B5EF4-FFF2-40B4-BE49-F238E27FC236}">
                      <a16:creationId xmlns:a16="http://schemas.microsoft.com/office/drawing/2014/main" id="{95728E2A-8940-A742-BFFA-56D75BCD3FF7}"/>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28517" y="1750728"/>
                  <a:ext cx="7704220" cy="1761519"/>
                </a:xfrm>
                <a:prstGeom prst="rect">
                  <a:avLst/>
                </a:prstGeom>
              </p:spPr>
            </p:pic>
          </p:grpSp>
          <p:sp>
            <p:nvSpPr>
              <p:cNvPr id="16" name="Ondertitel 2">
                <a:extLst>
                  <a:ext uri="{FF2B5EF4-FFF2-40B4-BE49-F238E27FC236}">
                    <a16:creationId xmlns:a16="http://schemas.microsoft.com/office/drawing/2014/main" id="{BB43CBD0-72D2-3646-A150-DF7CE777CA8F}"/>
                  </a:ext>
                </a:extLst>
              </p:cNvPr>
              <p:cNvSpPr txBox="1">
                <a:spLocks/>
              </p:cNvSpPr>
              <p:nvPr/>
            </p:nvSpPr>
            <p:spPr>
              <a:xfrm>
                <a:off x="2453967" y="2602215"/>
                <a:ext cx="6569475" cy="1528377"/>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rgbClr val="D86031"/>
                    </a:solidFill>
                    <a:latin typeface="PraterSansPro" panose="020B0504020101020102" charset="0"/>
                    <a:cs typeface="PraterSansPro" panose="020B0504020101020102" charset="0"/>
                  </a:rPr>
                  <a:t>Bijbel open</a:t>
                </a:r>
              </a:p>
              <a:p>
                <a:pPr marL="0" indent="0">
                  <a:buNone/>
                </a:pPr>
                <a:r>
                  <a:rPr lang="nl-NL" dirty="0"/>
                  <a:t>Exodus 25: 23-30</a:t>
                </a:r>
              </a:p>
              <a:p>
                <a:pPr marL="0" indent="0">
                  <a:buNone/>
                </a:pPr>
                <a:r>
                  <a:rPr lang="nl-NL" dirty="0"/>
                  <a:t>Leviticus 24: 5-9</a:t>
                </a:r>
              </a:p>
            </p:txBody>
          </p:sp>
        </p:grpSp>
      </p:grpSp>
    </p:spTree>
    <p:extLst>
      <p:ext uri="{BB962C8B-B14F-4D97-AF65-F5344CB8AC3E}">
        <p14:creationId xmlns:p14="http://schemas.microsoft.com/office/powerpoint/2010/main" val="402389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3556B3A2-FDC5-A746-B076-56C464B72E8D}"/>
              </a:ext>
            </a:extLst>
          </p:cNvPr>
          <p:cNvGrpSpPr/>
          <p:nvPr/>
        </p:nvGrpSpPr>
        <p:grpSpPr>
          <a:xfrm>
            <a:off x="2243890" y="993569"/>
            <a:ext cx="7704220" cy="4870863"/>
            <a:chOff x="2232810" y="1025295"/>
            <a:chExt cx="7704220" cy="4870863"/>
          </a:xfrm>
        </p:grpSpPr>
        <p:pic>
          <p:nvPicPr>
            <p:cNvPr id="10" name="Afbeelding 9">
              <a:extLst>
                <a:ext uri="{FF2B5EF4-FFF2-40B4-BE49-F238E27FC236}">
                  <a16:creationId xmlns:a16="http://schemas.microsoft.com/office/drawing/2014/main" id="{55956C0E-D097-5B4B-A3B3-F9A6F62B58BB}"/>
                </a:ext>
              </a:extLst>
            </p:cNvPr>
            <p:cNvPicPr>
              <a:picLocks noChangeAspect="1"/>
            </p:cNvPicPr>
            <p:nvPr/>
          </p:nvPicPr>
          <p:blipFill rotWithShape="1">
            <a:blip r:embed="rId3">
              <a:extLst>
                <a:ext uri="{28A0092B-C50C-407E-A947-70E740481C1C}">
                  <a14:useLocalDpi xmlns:a14="http://schemas.microsoft.com/office/drawing/2010/main" val="0"/>
                </a:ext>
              </a:extLst>
            </a:blip>
            <a:srcRect l="18248" t="58519" r="18229" b="30085"/>
            <a:stretch/>
          </p:blipFill>
          <p:spPr>
            <a:xfrm>
              <a:off x="2232810" y="5114620"/>
              <a:ext cx="7704220" cy="781538"/>
            </a:xfrm>
            <a:prstGeom prst="rect">
              <a:avLst/>
            </a:prstGeom>
          </p:spPr>
        </p:pic>
        <p:sp>
          <p:nvSpPr>
            <p:cNvPr id="6" name="Rechthoek 5">
              <a:extLst>
                <a:ext uri="{FF2B5EF4-FFF2-40B4-BE49-F238E27FC236}">
                  <a16:creationId xmlns:a16="http://schemas.microsoft.com/office/drawing/2014/main" id="{8D381B4C-88E5-4829-AA23-1D66C87D3B05}"/>
                </a:ext>
              </a:extLst>
            </p:cNvPr>
            <p:cNvSpPr/>
            <p:nvPr/>
          </p:nvSpPr>
          <p:spPr>
            <a:xfrm>
              <a:off x="2232810" y="2658960"/>
              <a:ext cx="7704220" cy="2587489"/>
            </a:xfrm>
            <a:prstGeom prst="rect">
              <a:avLst/>
            </a:prstGeom>
            <a:solidFill>
              <a:srgbClr val="ED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9A585B4-3DE8-A747-A37D-C22009C511FC}"/>
                </a:ext>
              </a:extLst>
            </p:cNvPr>
            <p:cNvPicPr>
              <a:picLocks noChangeAspect="1"/>
            </p:cNvPicPr>
            <p:nvPr/>
          </p:nvPicPr>
          <p:blipFill rotWithShape="1">
            <a:blip r:embed="rId4">
              <a:extLst>
                <a:ext uri="{28A0092B-C50C-407E-A947-70E740481C1C}">
                  <a14:useLocalDpi xmlns:a14="http://schemas.microsoft.com/office/drawing/2010/main" val="0"/>
                </a:ext>
              </a:extLst>
            </a:blip>
            <a:srcRect l="18248" t="30503" r="18229" b="43811"/>
            <a:stretch/>
          </p:blipFill>
          <p:spPr>
            <a:xfrm>
              <a:off x="2232810" y="1025295"/>
              <a:ext cx="7704220" cy="1761519"/>
            </a:xfrm>
            <a:prstGeom prst="rect">
              <a:avLst/>
            </a:prstGeom>
          </p:spPr>
        </p:pic>
        <p:sp>
          <p:nvSpPr>
            <p:cNvPr id="8" name="Ondertitel 2">
              <a:extLst>
                <a:ext uri="{FF2B5EF4-FFF2-40B4-BE49-F238E27FC236}">
                  <a16:creationId xmlns:a16="http://schemas.microsoft.com/office/drawing/2014/main" id="{FDF30C9A-5206-4F0A-AB09-F90364E22C40}"/>
                </a:ext>
              </a:extLst>
            </p:cNvPr>
            <p:cNvSpPr txBox="1">
              <a:spLocks/>
            </p:cNvSpPr>
            <p:nvPr/>
          </p:nvSpPr>
          <p:spPr>
            <a:xfrm>
              <a:off x="2441956" y="1876782"/>
              <a:ext cx="6948872" cy="2518180"/>
            </a:xfrm>
            <a:prstGeom prst="rect">
              <a:avLst/>
            </a:prstGeom>
          </p:spPr>
          <p:txBody>
            <a:bodyPr/>
            <a:lstStyle>
              <a:lvl1pPr marL="228600" indent="-228600" algn="l" defTabSz="914400" rtl="0" eaLnBrk="1" latinLnBrk="0" hangingPunct="1">
                <a:lnSpc>
                  <a:spcPct val="90000"/>
                </a:lnSpc>
                <a:spcBef>
                  <a:spcPts val="1000"/>
                </a:spcBef>
                <a:buSzPct val="80000"/>
                <a:buFontTx/>
                <a:buBlip>
                  <a:blip r:embed="rId5"/>
                </a:buBlip>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685800" indent="-228600" algn="l" defTabSz="914400" rtl="0" eaLnBrk="1" latinLnBrk="0" hangingPunct="1">
                <a:lnSpc>
                  <a:spcPct val="90000"/>
                </a:lnSpc>
                <a:spcBef>
                  <a:spcPts val="500"/>
                </a:spcBef>
                <a:buSzPct val="80000"/>
                <a:buFontTx/>
                <a:buBlip>
                  <a:blip r:embed="rId5"/>
                </a:buBlip>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1143000" indent="-228600" algn="l" defTabSz="914400" rtl="0" eaLnBrk="1" latinLnBrk="0" hangingPunct="1">
                <a:lnSpc>
                  <a:spcPct val="90000"/>
                </a:lnSpc>
                <a:spcBef>
                  <a:spcPts val="500"/>
                </a:spcBef>
                <a:buSzPct val="80000"/>
                <a:buFontTx/>
                <a:buBlip>
                  <a:blip r:embed="rId5"/>
                </a:buBlip>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nl-NL" sz="3500" dirty="0">
                  <a:solidFill>
                    <a:srgbClr val="D86031"/>
                  </a:solidFill>
                  <a:latin typeface="PraterSansPro" panose="020B0504020101020102" charset="0"/>
                  <a:cs typeface="PraterSansPro" panose="020B0504020101020102" charset="0"/>
                </a:rPr>
                <a:t>Vraag 1-4</a:t>
              </a:r>
              <a:endParaRPr lang="nl-NL" sz="3500" dirty="0"/>
            </a:p>
            <a:p>
              <a:pPr marL="514350" lvl="0" indent="-514350">
                <a:buSzPct val="100000"/>
                <a:buFont typeface="+mj-lt"/>
                <a:buAutoNum type="arabicPeriod"/>
              </a:pPr>
              <a:r>
                <a:rPr lang="nl-NL" dirty="0"/>
                <a:t>Schrijf eens op wat er op de tafel ligt.</a:t>
              </a:r>
            </a:p>
            <a:p>
              <a:pPr marL="514350" lvl="0" indent="-514350">
                <a:buSzPct val="100000"/>
                <a:buFont typeface="+mj-lt"/>
                <a:buAutoNum type="arabicPeriod"/>
              </a:pPr>
              <a:r>
                <a:rPr lang="nl-NL" dirty="0"/>
                <a:t>Waarom zouden er precies twaalf broden zijn? </a:t>
              </a:r>
            </a:p>
            <a:p>
              <a:pPr marL="514350" lvl="0" indent="-514350">
                <a:buSzPct val="100000"/>
                <a:buFont typeface="+mj-lt"/>
                <a:buAutoNum type="arabicPeriod"/>
              </a:pPr>
              <a:r>
                <a:rPr lang="nl-NL" dirty="0"/>
                <a:t>Wanneer werden die broden op tafel gelegd?</a:t>
              </a:r>
            </a:p>
            <a:p>
              <a:pPr marL="514350" lvl="0" indent="-514350">
                <a:buSzPct val="100000"/>
                <a:buFont typeface="+mj-lt"/>
                <a:buAutoNum type="arabicPeriod"/>
              </a:pPr>
              <a:r>
                <a:rPr lang="nl-NL" dirty="0"/>
                <a:t>Wat gebeurde er met het ‘oude brood’?</a:t>
              </a:r>
            </a:p>
          </p:txBody>
        </p:sp>
      </p:grpSp>
    </p:spTree>
    <p:extLst>
      <p:ext uri="{BB962C8B-B14F-4D97-AF65-F5344CB8AC3E}">
        <p14:creationId xmlns:p14="http://schemas.microsoft.com/office/powerpoint/2010/main" val="331226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25B228B-614E-EC46-BE65-8FE88993B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795" y="1187939"/>
            <a:ext cx="6805245" cy="4536830"/>
          </a:xfrm>
          <a:prstGeom prst="rect">
            <a:avLst/>
          </a:prstGeom>
        </p:spPr>
      </p:pic>
      <p:pic>
        <p:nvPicPr>
          <p:cNvPr id="11" name="Afbeelding 10">
            <a:extLst>
              <a:ext uri="{FF2B5EF4-FFF2-40B4-BE49-F238E27FC236}">
                <a16:creationId xmlns:a16="http://schemas.microsoft.com/office/drawing/2014/main" id="{68273207-8A35-DA4E-B2EC-FF5991BC4F09}"/>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4961796" y="1187939"/>
            <a:ext cx="6805246" cy="4536831"/>
          </a:xfrm>
          <a:prstGeom prst="rect">
            <a:avLst/>
          </a:prstGeom>
        </p:spPr>
      </p:pic>
      <p:sp>
        <p:nvSpPr>
          <p:cNvPr id="9" name="Tijdelijke aanduiding voor inhoud 9">
            <a:extLst>
              <a:ext uri="{FF2B5EF4-FFF2-40B4-BE49-F238E27FC236}">
                <a16:creationId xmlns:a16="http://schemas.microsoft.com/office/drawing/2014/main" id="{8B12C4E5-1389-1448-90EE-81CB259EB7DE}"/>
              </a:ext>
            </a:extLst>
          </p:cNvPr>
          <p:cNvSpPr>
            <a:spLocks noGrp="1"/>
          </p:cNvSpPr>
          <p:nvPr>
            <p:ph idx="1"/>
          </p:nvPr>
        </p:nvSpPr>
        <p:spPr>
          <a:xfrm>
            <a:off x="919160" y="806939"/>
            <a:ext cx="3571817" cy="5244123"/>
          </a:xfrm>
        </p:spPr>
        <p:txBody>
          <a:bodyPr anchor="ctr">
            <a:normAutofit lnSpcReduction="10000"/>
          </a:bodyPr>
          <a:lstStyle/>
          <a:p>
            <a:pPr marL="0" indent="0">
              <a:buNone/>
            </a:pPr>
            <a:r>
              <a:rPr lang="nl-NL" sz="3600" dirty="0">
                <a:solidFill>
                  <a:srgbClr val="D86031"/>
                </a:solidFill>
                <a:latin typeface="PraterSansPro" panose="020B0504020101020102" charset="0"/>
                <a:cs typeface="PraterSansPro" panose="020B0504020101020102" charset="0"/>
              </a:rPr>
              <a:t>Maaltijd</a:t>
            </a:r>
            <a:endParaRPr lang="nl-NL" sz="3600" dirty="0"/>
          </a:p>
          <a:p>
            <a:pPr marL="0" indent="0">
              <a:buNone/>
            </a:pPr>
            <a:r>
              <a:rPr lang="nl-NL" dirty="0"/>
              <a:t>Met de tafel vol toonbroden wilde de Heere drie dingen laten zien:</a:t>
            </a:r>
          </a:p>
          <a:p>
            <a:pPr marL="514350" lvl="0" indent="-514350">
              <a:buSzPct val="100000"/>
              <a:buFont typeface="+mj-lt"/>
              <a:buAutoNum type="arabicPeriod"/>
            </a:pPr>
            <a:r>
              <a:rPr lang="nl-NL" dirty="0"/>
              <a:t>Bij Mij is overvloed.</a:t>
            </a:r>
          </a:p>
          <a:p>
            <a:pPr marL="514350" lvl="0" indent="-514350">
              <a:buSzPct val="100000"/>
              <a:buFont typeface="+mj-lt"/>
              <a:buAutoNum type="arabicPeriod"/>
            </a:pPr>
            <a:r>
              <a:rPr lang="nl-NL" dirty="0"/>
              <a:t>Ik wil mijn volk dicht bij Mij laten komen.</a:t>
            </a:r>
          </a:p>
          <a:p>
            <a:pPr marL="514350" lvl="0" indent="-514350">
              <a:buSzPct val="100000"/>
              <a:buFont typeface="+mj-lt"/>
              <a:buAutoNum type="arabicPeriod"/>
            </a:pPr>
            <a:r>
              <a:rPr lang="nl-NL" dirty="0"/>
              <a:t>Ik zorg voor Mijn volk.</a:t>
            </a:r>
          </a:p>
        </p:txBody>
      </p:sp>
    </p:spTree>
    <p:extLst>
      <p:ext uri="{BB962C8B-B14F-4D97-AF65-F5344CB8AC3E}">
        <p14:creationId xmlns:p14="http://schemas.microsoft.com/office/powerpoint/2010/main" val="373734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E2F2829-06DF-5345-81D3-7CA4632EC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96" y="671335"/>
            <a:ext cx="7820144" cy="6256115"/>
          </a:xfrm>
          <a:prstGeom prst="rect">
            <a:avLst/>
          </a:prstGeom>
        </p:spPr>
      </p:pic>
      <p:pic>
        <p:nvPicPr>
          <p:cNvPr id="4" name="Afbeelding 3">
            <a:extLst>
              <a:ext uri="{FF2B5EF4-FFF2-40B4-BE49-F238E27FC236}">
                <a16:creationId xmlns:a16="http://schemas.microsoft.com/office/drawing/2014/main" id="{29ADF347-335A-4546-8369-D05815F6CDFF}"/>
              </a:ext>
            </a:extLst>
          </p:cNvPr>
          <p:cNvPicPr>
            <a:picLocks noChangeAspect="1"/>
          </p:cNvPicPr>
          <p:nvPr/>
        </p:nvPicPr>
        <p:blipFill rotWithShape="1">
          <a:blip r:embed="rId4">
            <a:extLst>
              <a:ext uri="{28A0092B-C50C-407E-A947-70E740481C1C}">
                <a14:useLocalDpi xmlns:a14="http://schemas.microsoft.com/office/drawing/2010/main" val="0"/>
              </a:ext>
            </a:extLst>
          </a:blip>
          <a:srcRect l="38699" t="27548" r="38746" b="28388"/>
          <a:stretch/>
        </p:blipFill>
        <p:spPr>
          <a:xfrm>
            <a:off x="928996" y="671334"/>
            <a:ext cx="7820144" cy="6256115"/>
          </a:xfrm>
          <a:prstGeom prst="rect">
            <a:avLst/>
          </a:prstGeom>
        </p:spPr>
      </p:pic>
      <p:sp>
        <p:nvSpPr>
          <p:cNvPr id="6" name="Tijdelijke aanduiding voor inhoud 9">
            <a:extLst>
              <a:ext uri="{FF2B5EF4-FFF2-40B4-BE49-F238E27FC236}">
                <a16:creationId xmlns:a16="http://schemas.microsoft.com/office/drawing/2014/main" id="{8784DECB-7A97-A14E-8BE8-4C8E163AC586}"/>
              </a:ext>
            </a:extLst>
          </p:cNvPr>
          <p:cNvSpPr txBox="1">
            <a:spLocks/>
          </p:cNvSpPr>
          <p:nvPr/>
        </p:nvSpPr>
        <p:spPr>
          <a:xfrm>
            <a:off x="8033680" y="378966"/>
            <a:ext cx="3946968" cy="435133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SzPct val="80000"/>
              <a:buFontTx/>
              <a:buNone/>
              <a:defRPr sz="3200" b="0" i="0" kern="1200">
                <a:solidFill>
                  <a:schemeClr val="tx1"/>
                </a:solidFill>
                <a:latin typeface="Nimbus Sans" pitchFamily="2" charset="77"/>
                <a:ea typeface="Nanum Myeongjo" panose="02020603020101020101" pitchFamily="18" charset="-127"/>
                <a:cs typeface="Times New Roman" panose="02020603050405020304" pitchFamily="18" charset="0"/>
              </a:defRPr>
            </a:lvl1pPr>
            <a:lvl2pPr marL="457200" indent="0" algn="l" defTabSz="914400" rtl="0" eaLnBrk="1" latinLnBrk="0" hangingPunct="1">
              <a:lnSpc>
                <a:spcPct val="90000"/>
              </a:lnSpc>
              <a:spcBef>
                <a:spcPts val="500"/>
              </a:spcBef>
              <a:buSzPct val="80000"/>
              <a:buFontTx/>
              <a:buNone/>
              <a:defRPr sz="2800" b="0" i="0" kern="1200">
                <a:solidFill>
                  <a:schemeClr val="tx1"/>
                </a:solidFill>
                <a:latin typeface="Nimbus Sans" pitchFamily="2" charset="77"/>
                <a:ea typeface="Nanum Myeongjo" panose="02020603020101020101" pitchFamily="18" charset="-127"/>
                <a:cs typeface="Times New Roman" panose="02020603050405020304" pitchFamily="18" charset="0"/>
              </a:defRPr>
            </a:lvl2pPr>
            <a:lvl3pPr marL="914400" indent="0" algn="l" defTabSz="914400" rtl="0" eaLnBrk="1" latinLnBrk="0" hangingPunct="1">
              <a:lnSpc>
                <a:spcPct val="90000"/>
              </a:lnSpc>
              <a:spcBef>
                <a:spcPts val="500"/>
              </a:spcBef>
              <a:buSzPct val="80000"/>
              <a:buFontTx/>
              <a:buNone/>
              <a:defRPr sz="2400" b="0" i="0" kern="1200">
                <a:solidFill>
                  <a:schemeClr val="tx1"/>
                </a:solidFill>
                <a:latin typeface="Nimbus Sans" pitchFamily="2" charset="77"/>
                <a:ea typeface="Nanum Myeongjo" panose="02020603020101020101" pitchFamily="18" charset="-127"/>
                <a:cs typeface="Times New Roman" panose="02020603050405020304" pitchFamily="18" charset="0"/>
              </a:defRPr>
            </a:lvl3pPr>
            <a:lvl4pPr marL="1371600" indent="0" algn="l" defTabSz="914400" rtl="0" eaLnBrk="1" latinLnBrk="0" hangingPunct="1">
              <a:lnSpc>
                <a:spcPct val="90000"/>
              </a:lnSpc>
              <a:spcBef>
                <a:spcPts val="500"/>
              </a:spcBef>
              <a:buSzPct val="80000"/>
              <a:buFontTx/>
              <a:buNone/>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4pPr>
            <a:lvl5pPr marL="1828800" indent="0" algn="l" defTabSz="914400" rtl="0" eaLnBrk="1" latinLnBrk="0" hangingPunct="1">
              <a:lnSpc>
                <a:spcPct val="90000"/>
              </a:lnSpc>
              <a:spcBef>
                <a:spcPts val="500"/>
              </a:spcBef>
              <a:buSzPct val="80000"/>
              <a:buFontTx/>
              <a:buNone/>
              <a:defRPr sz="2000" b="0" i="0" kern="1200">
                <a:solidFill>
                  <a:schemeClr val="tx1"/>
                </a:solidFill>
                <a:latin typeface="Nimbus Sans" pitchFamily="2" charset="77"/>
                <a:ea typeface="Nanum Myeongjo" panose="02020603020101020101" pitchFamily="18" charset="-127"/>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nl-NL" dirty="0"/>
              <a:t>'Ik ben’ – het Brood</a:t>
            </a:r>
          </a:p>
        </p:txBody>
      </p:sp>
    </p:spTree>
    <p:extLst>
      <p:ext uri="{BB962C8B-B14F-4D97-AF65-F5344CB8AC3E}">
        <p14:creationId xmlns:p14="http://schemas.microsoft.com/office/powerpoint/2010/main" val="699789990"/>
      </p:ext>
    </p:extLst>
  </p:cSld>
  <p:clrMapOvr>
    <a:masterClrMapping/>
  </p:clrMapOvr>
</p:sld>
</file>

<file path=ppt/theme/theme1.xml><?xml version="1.0" encoding="utf-8"?>
<a:theme xmlns:a="http://schemas.openxmlformats.org/drawingml/2006/main" name="Kantoorthema">
  <a:themeElements>
    <a:clrScheme name="LCJ presentatie">
      <a:dk1>
        <a:srgbClr val="3C3C3B"/>
      </a:dk1>
      <a:lt1>
        <a:srgbClr val="FFFFFF"/>
      </a:lt1>
      <a:dk2>
        <a:srgbClr val="3B3B3A"/>
      </a:dk2>
      <a:lt2>
        <a:srgbClr val="E7E6E6"/>
      </a:lt2>
      <a:accent1>
        <a:srgbClr val="424180"/>
      </a:accent1>
      <a:accent2>
        <a:srgbClr val="EA561D"/>
      </a:accent2>
      <a:accent3>
        <a:srgbClr val="74C8E1"/>
      </a:accent3>
      <a:accent4>
        <a:srgbClr val="DBD7CF"/>
      </a:accent4>
      <a:accent5>
        <a:srgbClr val="3B3B3A"/>
      </a:accent5>
      <a:accent6>
        <a:srgbClr val="424180"/>
      </a:accent6>
      <a:hlink>
        <a:srgbClr val="74C8E1"/>
      </a:hlink>
      <a:folHlink>
        <a:srgbClr val="E956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sjabloon LCJ" id="{7C7D5EFF-0AD2-6A4B-BDC1-A087E7CF2259}" vid="{36032671-CD7C-8746-9C80-7F077CC818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8DA831D2E6647863FEC6D57F99C83" ma:contentTypeVersion="12" ma:contentTypeDescription="Een nieuw document maken." ma:contentTypeScope="" ma:versionID="bb6a48f9b42536d8b086e532bc662e78">
  <xsd:schema xmlns:xsd="http://www.w3.org/2001/XMLSchema" xmlns:xs="http://www.w3.org/2001/XMLSchema" xmlns:p="http://schemas.microsoft.com/office/2006/metadata/properties" xmlns:ns2="5b1e91ba-a71e-4bec-affb-c37a2605f6ed" xmlns:ns3="8b024abd-bd08-44fc-a184-c019bac8164c" targetNamespace="http://schemas.microsoft.com/office/2006/metadata/properties" ma:root="true" ma:fieldsID="e1bafe28e5d841c1c9e2f622dc5cbdf4" ns2:_="" ns3:_="">
    <xsd:import namespace="5b1e91ba-a71e-4bec-affb-c37a2605f6ed"/>
    <xsd:import namespace="8b024abd-bd08-44fc-a184-c019bac816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e91ba-a71e-4bec-affb-c37a2605f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024abd-bd08-44fc-a184-c019bac8164c"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6CA288-B6A5-4D59-8696-50AB4C206EBC}"/>
</file>

<file path=customXml/itemProps2.xml><?xml version="1.0" encoding="utf-8"?>
<ds:datastoreItem xmlns:ds="http://schemas.openxmlformats.org/officeDocument/2006/customXml" ds:itemID="{44B56C8E-5B60-4B3F-A14E-5AB563966072}"/>
</file>

<file path=customXml/itemProps3.xml><?xml version="1.0" encoding="utf-8"?>
<ds:datastoreItem xmlns:ds="http://schemas.openxmlformats.org/officeDocument/2006/customXml" ds:itemID="{86455DAC-6061-41A9-8D6A-D9DD3AAD2D1B}"/>
</file>

<file path=docProps/app.xml><?xml version="1.0" encoding="utf-8"?>
<Properties xmlns="http://schemas.openxmlformats.org/officeDocument/2006/extended-properties" xmlns:vt="http://schemas.openxmlformats.org/officeDocument/2006/docPropsVTypes">
  <Template/>
  <TotalTime>3528</TotalTime>
  <Words>755</Words>
  <Application>Microsoft Macintosh PowerPoint</Application>
  <PresentationFormat>Breedbeeld</PresentationFormat>
  <Paragraphs>81</Paragraphs>
  <Slides>14</Slides>
  <Notes>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PraterSansPro</vt:lpstr>
      <vt:lpstr>Nimbus Sans</vt:lpstr>
      <vt:lpstr>Calibri</vt:lpstr>
      <vt:lpstr>Arial</vt:lpstr>
      <vt:lpstr>Kantoorthema</vt:lpstr>
      <vt:lpstr>De tent van  de ontmoeting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Wilfred Beukens</dc:creator>
  <cp:lastModifiedBy>Wilfred Beukens</cp:lastModifiedBy>
  <cp:revision>31</cp:revision>
  <dcterms:created xsi:type="dcterms:W3CDTF">2018-09-26T09:15:44Z</dcterms:created>
  <dcterms:modified xsi:type="dcterms:W3CDTF">2019-09-03T22:05:04Z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0x0101003D28DA831D2E6647863FEC6D57F99C83</vt:lpwstr>
  </property>
</Properties>
</file>