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60" r:id="rId2"/>
    <p:sldId id="263" r:id="rId3"/>
    <p:sldId id="268" r:id="rId4"/>
    <p:sldId id="310" r:id="rId5"/>
    <p:sldId id="297" r:id="rId6"/>
    <p:sldId id="311" r:id="rId7"/>
    <p:sldId id="312" r:id="rId8"/>
    <p:sldId id="313" r:id="rId9"/>
    <p:sldId id="314" r:id="rId10"/>
    <p:sldId id="315" r:id="rId11"/>
    <p:sldId id="316" r:id="rId12"/>
    <p:sldId id="317" r:id="rId13"/>
    <p:sldId id="318" r:id="rId14"/>
    <p:sldId id="319" r:id="rId15"/>
  </p:sldIdLst>
  <p:sldSz cx="12192000" cy="6858000"/>
  <p:notesSz cx="6858000" cy="9144000"/>
  <p:embeddedFontLst>
    <p:embeddedFont>
      <p:font typeface="Calibri" panose="020F0502020204030204" pitchFamily="34" charset="0"/>
      <p:regular r:id="rId17"/>
      <p:bold r:id="rId17"/>
      <p:italic r:id="rId17"/>
      <p:boldItalic r:id="rId17"/>
    </p:embeddedFont>
    <p:embeddedFont>
      <p:font typeface="Nimbus Sans" pitchFamily="2" charset="77"/>
      <p:regular r:id="rId17"/>
      <p:bold r:id="rId17"/>
      <p:italic r:id="rId17"/>
      <p:boldItalic r:id="rId17"/>
    </p:embeddedFont>
    <p:embeddedFont>
      <p:font typeface="PraterSansPro" panose="020B0504020101020102" pitchFamily="34" charset="77"/>
      <p:regular r:id="rId1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031"/>
    <a:srgbClr val="0C1518"/>
    <a:srgbClr val="EDEBE7"/>
    <a:srgbClr val="434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72789" autoAdjust="0"/>
  </p:normalViewPr>
  <p:slideViewPr>
    <p:cSldViewPr snapToGrid="0">
      <p:cViewPr varScale="1">
        <p:scale>
          <a:sx n="91" d="100"/>
          <a:sy n="91" d="100"/>
        </p:scale>
        <p:origin x="14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NUL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fred Beukens" userId="c0986d3be7b50e8d" providerId="LiveId" clId="{99B3FE2A-FA88-304D-B9F5-0B5C3327D8BA}"/>
  </pc:docChgLst>
  <pc:docChgLst>
    <pc:chgData name="Wilfred Beukens" userId="c0986d3be7b50e8d" providerId="LiveId" clId="{C7B47F11-BBCC-7B43-A856-4623CF7CF3A9}"/>
    <pc:docChg chg="modSld">
      <pc:chgData name="Wilfred Beukens" userId="c0986d3be7b50e8d" providerId="LiveId" clId="{C7B47F11-BBCC-7B43-A856-4623CF7CF3A9}" dt="2019-08-15T12:15:27.012" v="1" actId="20577"/>
      <pc:docMkLst>
        <pc:docMk/>
      </pc:docMkLst>
      <pc:sldChg chg="modSp">
        <pc:chgData name="Wilfred Beukens" userId="c0986d3be7b50e8d" providerId="LiveId" clId="{C7B47F11-BBCC-7B43-A856-4623CF7CF3A9}" dt="2019-08-15T12:15:27.012" v="1" actId="20577"/>
        <pc:sldMkLst>
          <pc:docMk/>
          <pc:sldMk cId="987961130" sldId="313"/>
        </pc:sldMkLst>
        <pc:spChg chg="mod">
          <ac:chgData name="Wilfred Beukens" userId="c0986d3be7b50e8d" providerId="LiveId" clId="{C7B47F11-BBCC-7B43-A856-4623CF7CF3A9}" dt="2019-08-15T12:15:27.012" v="1" actId="20577"/>
          <ac:spMkLst>
            <pc:docMk/>
            <pc:sldMk cId="987961130" sldId="313"/>
            <ac:spMk id="16" creationId="{BB43CBD0-72D2-3646-A150-DF7CE777CA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imbus Sans" pitchFamily="2"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imbus Sans" pitchFamily="2" charset="77"/>
              </a:defRPr>
            </a:lvl1pPr>
          </a:lstStyle>
          <a:p>
            <a:fld id="{F155BBF8-3F5D-F146-8116-49029B87D18B}" type="datetimeFigureOut">
              <a:rPr lang="nl-NL" smtClean="0"/>
              <a:pPr/>
              <a:t>03-09-19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imbus Sans" pitchFamily="2"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imbus Sans" pitchFamily="2" charset="77"/>
              </a:defRPr>
            </a:lvl1pPr>
          </a:lstStyle>
          <a:p>
            <a:fld id="{1F0BD7F5-1F85-1D45-8E5D-D5CCE1339442}" type="slidenum">
              <a:rPr lang="nl-NL" smtClean="0"/>
              <a:pPr/>
              <a:t>‹nr.›</a:t>
            </a:fld>
            <a:endParaRPr lang="nl-NL" dirty="0"/>
          </a:p>
        </p:txBody>
      </p:sp>
    </p:spTree>
    <p:extLst>
      <p:ext uri="{BB962C8B-B14F-4D97-AF65-F5344CB8AC3E}">
        <p14:creationId xmlns:p14="http://schemas.microsoft.com/office/powerpoint/2010/main" val="349214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imbus Sans"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a:t>
            </a:fld>
            <a:endParaRPr lang="nl-NL" dirty="0"/>
          </a:p>
        </p:txBody>
      </p:sp>
    </p:spTree>
    <p:extLst>
      <p:ext uri="{BB962C8B-B14F-4D97-AF65-F5344CB8AC3E}">
        <p14:creationId xmlns:p14="http://schemas.microsoft.com/office/powerpoint/2010/main" val="362198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Als we de kandelaar zien met het licht, dan valt op dat die precies voor het Allerheiligste staat. De kandelaar herinnert de priester eraan dat de Heere erbij is. Hij is er altijd en Hij schijnt met Zijn Licht in onze duisternis. Daarom mocht het licht op die gouden kandelaar nooit gedoofd worden.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Dat licht doet denken aan wat de Heere Jezus gezegd heeft in Johannes 8: 12:</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Johannes 8: 12</a:t>
            </a:r>
          </a:p>
          <a:p>
            <a:r>
              <a:rPr lang="nl-NL" sz="1200" b="0" i="0" kern="1200" dirty="0">
                <a:solidFill>
                  <a:schemeClr val="tx1"/>
                </a:solidFill>
                <a:effectLst/>
                <a:latin typeface="Nimbus Sans" pitchFamily="2" charset="77"/>
                <a:ea typeface="+mn-ea"/>
                <a:cs typeface="+mn-cs"/>
              </a:rPr>
              <a:t>‘Ik ben het Licht voor de wereld; wie Mij volgt, zal beslist niet in de duisternis wandelen, maar zal het licht van het leven hebben’.</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De Heere geeft Zijn Licht in deze wereld. Dat deed Hij al in de tabernakel, maar Hij doet dat vandaag door de Heere Jezus. Hij is het Licht voor de wereld. Maar ja, de Heere Jezus is vandaag in de hemel en wij zijn op de aarde. Hoe kan Hij voor ons dan het Licht zijn?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Om dat te begrijpen, moeten we nog even terugdenken aan de gestoten olijven die hun beste olie gaven. Olie is in de Bijbel een beeld van de Heilige Geest. De Heilige Geest wil het Licht in jou ontsteken, zoals de priester de gouden kandelaar elke keer met olie vulde.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10</a:t>
            </a:fld>
            <a:endParaRPr lang="nl-NL" dirty="0"/>
          </a:p>
        </p:txBody>
      </p:sp>
    </p:spTree>
    <p:extLst>
      <p:ext uri="{BB962C8B-B14F-4D97-AF65-F5344CB8AC3E}">
        <p14:creationId xmlns:p14="http://schemas.microsoft.com/office/powerpoint/2010/main" val="163691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In Mattheüs 5: 14 zegt de Heere Jezus tegen Zijn discipelen: ‘Jullie zijn het licht voor deze wereld.’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Lezen: Mattheüs 5: 14-16</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Jezus zegt dat ons licht moet schijnen voor de mensen. Dat is nogal een opdracht. Daar heb je dus de olie van de Heilige Geest voor nodig. </a:t>
            </a:r>
          </a:p>
          <a:p>
            <a:r>
              <a:rPr lang="nl-NL" sz="1200" b="0" i="0" kern="1200" dirty="0">
                <a:solidFill>
                  <a:schemeClr val="tx1"/>
                </a:solidFill>
                <a:effectLst/>
                <a:latin typeface="Nimbus Sans" pitchFamily="2" charset="77"/>
                <a:ea typeface="+mn-ea"/>
                <a:cs typeface="+mn-cs"/>
              </a:rPr>
              <a:t>Maar er is nog iets belangrijks. Niet iedereen schijnt op dezelfde manier. We zagen aan het begin van deze les dat een schemerlamp een hele andere sfeer oproept dan een TL-bak. Op verschillende plekken heb je een ander soort verlichting nodig.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11</a:t>
            </a:fld>
            <a:endParaRPr lang="nl-NL" dirty="0"/>
          </a:p>
        </p:txBody>
      </p:sp>
    </p:spTree>
    <p:extLst>
      <p:ext uri="{BB962C8B-B14F-4D97-AF65-F5344CB8AC3E}">
        <p14:creationId xmlns:p14="http://schemas.microsoft.com/office/powerpoint/2010/main" val="85000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12</a:t>
            </a:fld>
            <a:endParaRPr lang="nl-NL" dirty="0"/>
          </a:p>
        </p:txBody>
      </p:sp>
    </p:spTree>
    <p:extLst>
      <p:ext uri="{BB962C8B-B14F-4D97-AF65-F5344CB8AC3E}">
        <p14:creationId xmlns:p14="http://schemas.microsoft.com/office/powerpoint/2010/main" val="187612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13</a:t>
            </a:fld>
            <a:endParaRPr lang="nl-NL" dirty="0"/>
          </a:p>
        </p:txBody>
      </p:sp>
    </p:spTree>
    <p:extLst>
      <p:ext uri="{BB962C8B-B14F-4D97-AF65-F5344CB8AC3E}">
        <p14:creationId xmlns:p14="http://schemas.microsoft.com/office/powerpoint/2010/main" val="105788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14</a:t>
            </a:fld>
            <a:endParaRPr lang="nl-NL" dirty="0"/>
          </a:p>
        </p:txBody>
      </p:sp>
    </p:spTree>
    <p:extLst>
      <p:ext uri="{BB962C8B-B14F-4D97-AF65-F5344CB8AC3E}">
        <p14:creationId xmlns:p14="http://schemas.microsoft.com/office/powerpoint/2010/main" val="16077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Sfeerlicht</a:t>
            </a:r>
          </a:p>
          <a:p>
            <a:r>
              <a:rPr lang="nl-NL" sz="1200" b="0" i="0" kern="1200" dirty="0">
                <a:solidFill>
                  <a:schemeClr val="tx1"/>
                </a:solidFill>
                <a:effectLst/>
                <a:latin typeface="Nimbus Sans" pitchFamily="2" charset="77"/>
                <a:ea typeface="+mn-ea"/>
                <a:cs typeface="+mn-cs"/>
              </a:rPr>
              <a:t>Stel, je krijgt een vriendin of een vriend. Je gaat samen voor het eerst ergens eten. Zou je samen een plek uitkiezen waar je onder een TL-bak zit te dineren? Natuurlijk niet. Je kiest een plek waar het licht vriendelijk is. Niet te donker, want je wilt elkaar in de ogen kunnen zien. Niet te licht, want dat is zo confronterend.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2</a:t>
            </a:fld>
            <a:endParaRPr lang="nl-NL" dirty="0"/>
          </a:p>
        </p:txBody>
      </p:sp>
    </p:spTree>
    <p:extLst>
      <p:ext uri="{BB962C8B-B14F-4D97-AF65-F5344CB8AC3E}">
        <p14:creationId xmlns:p14="http://schemas.microsoft.com/office/powerpoint/2010/main" val="253654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Verlichting moet goed op orde zijn. In elke situatie is dat weer anders.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3</a:t>
            </a:fld>
            <a:endParaRPr lang="nl-NL" dirty="0"/>
          </a:p>
        </p:txBody>
      </p:sp>
    </p:spTree>
    <p:extLst>
      <p:ext uri="{BB962C8B-B14F-4D97-AF65-F5344CB8AC3E}">
        <p14:creationId xmlns:p14="http://schemas.microsoft.com/office/powerpoint/2010/main" val="46809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Licht van de Schrift</a:t>
            </a:r>
            <a:br>
              <a:rPr lang="nl-NL" sz="1200" b="1" i="0" kern="1200" dirty="0">
                <a:solidFill>
                  <a:schemeClr val="tx1"/>
                </a:solidFill>
                <a:effectLst/>
                <a:latin typeface="Nimbus Sans" pitchFamily="2" charset="77"/>
                <a:ea typeface="+mn-ea"/>
                <a:cs typeface="+mn-cs"/>
              </a:rPr>
            </a:br>
            <a:endParaRPr lang="nl-NL" sz="1200" b="0" i="0" kern="1200" dirty="0">
              <a:solidFill>
                <a:schemeClr val="tx1"/>
              </a:solidFill>
              <a:effectLst/>
              <a:latin typeface="Nimbus Sans" pitchFamily="2" charset="77"/>
              <a:ea typeface="+mn-ea"/>
              <a:cs typeface="+mn-cs"/>
            </a:endParaRPr>
          </a:p>
          <a:p>
            <a:r>
              <a:rPr lang="nl-NL" sz="1200" b="0" i="0" kern="1200" dirty="0">
                <a:solidFill>
                  <a:schemeClr val="tx1"/>
                </a:solidFill>
                <a:effectLst/>
                <a:latin typeface="Nimbus Sans" pitchFamily="2" charset="77"/>
                <a:ea typeface="+mn-ea"/>
                <a:cs typeface="+mn-cs"/>
              </a:rPr>
              <a:t>In de Bijbel wordt ook vaak over licht gesproken. Soms in een heel verschillende betekenis.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4</a:t>
            </a:fld>
            <a:endParaRPr lang="nl-NL" dirty="0"/>
          </a:p>
        </p:txBody>
      </p:sp>
    </p:spTree>
    <p:extLst>
      <p:ext uri="{BB962C8B-B14F-4D97-AF65-F5344CB8AC3E}">
        <p14:creationId xmlns:p14="http://schemas.microsoft.com/office/powerpoint/2010/main" val="337680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tabernakel </a:t>
            </a:r>
            <a:endParaRPr lang="nl-NL" sz="1200" b="0" i="0" kern="1200" dirty="0">
              <a:solidFill>
                <a:schemeClr val="tx1"/>
              </a:solidFill>
              <a:effectLst/>
              <a:latin typeface="Nimbus Sans" pitchFamily="2" charset="77"/>
              <a:ea typeface="+mn-ea"/>
              <a:cs typeface="+mn-cs"/>
            </a:endParaRP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De gouden kandelaar</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In de tent van de ontmoeting vond het contact met de Heere dagelijks plaats door de priester. Hij mocht het Heilige binnengaan met een offer. Hij ging langs de tafel van de toonbroden die we de vorige keer bekeken hebben. Maar daarna kwam hij ook langs een gouden kandelaar. Dat was een bijzondere kandelaar. </a:t>
            </a:r>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5</a:t>
            </a:fld>
            <a:endParaRPr lang="nl-NL" dirty="0"/>
          </a:p>
        </p:txBody>
      </p:sp>
    </p:spTree>
    <p:extLst>
      <p:ext uri="{BB962C8B-B14F-4D97-AF65-F5344CB8AC3E}">
        <p14:creationId xmlns:p14="http://schemas.microsoft.com/office/powerpoint/2010/main" val="264309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6</a:t>
            </a:fld>
            <a:endParaRPr lang="nl-NL" dirty="0"/>
          </a:p>
        </p:txBody>
      </p:sp>
    </p:spTree>
    <p:extLst>
      <p:ext uri="{BB962C8B-B14F-4D97-AF65-F5344CB8AC3E}">
        <p14:creationId xmlns:p14="http://schemas.microsoft.com/office/powerpoint/2010/main" val="229394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De amandelboom heeft een opvallende eigenschap. Het is namelijk de eerste boom die in het voorjaar bloeit. De profeet Jeremia zou in een visioen zien dat de amandelboom van Israël zal gaan bloeien (Jeremia 1: 10). De amandelboom is een teken van hoop voor Israël, omdat God er steeds opnieuw voor hen wil zijn, ook als de zonde hen in de greep heeft gekregen. Die boom laat dus Gods verbondstrouw aan Israël zien. </a:t>
            </a:r>
          </a:p>
          <a:p>
            <a:r>
              <a:rPr lang="nl-NL" sz="1200" b="0" i="0" kern="1200" dirty="0">
                <a:solidFill>
                  <a:schemeClr val="tx1"/>
                </a:solidFill>
                <a:effectLst/>
                <a:latin typeface="Nimbus Sans" pitchFamily="2" charset="77"/>
                <a:ea typeface="+mn-ea"/>
                <a:cs typeface="+mn-cs"/>
              </a:rPr>
              <a:t>Aan de andere kant vroeg de gouden kandelaar ook trouw van Israël. Het licht op die kandelaar mocht nooit uitgaan. Ze moesten ervoor zorgen dat er altijd olie in de lampen was. Die olie is een beeld van de Heilige Geest. Wij kunnen tegenover de Heere alleen trouw zijn als de Heilige Geest ons daarbij helpt.</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Olijfolie</a:t>
            </a:r>
          </a:p>
          <a:p>
            <a:r>
              <a:rPr lang="nl-NL" sz="1200" b="0" i="0" kern="1200" dirty="0">
                <a:solidFill>
                  <a:schemeClr val="tx1"/>
                </a:solidFill>
                <a:effectLst/>
                <a:latin typeface="Nimbus Sans" pitchFamily="2" charset="77"/>
                <a:ea typeface="+mn-ea"/>
                <a:cs typeface="+mn-cs"/>
              </a:rPr>
              <a:t>Met de olijfolie in de kandelaar was iets aparts. Die moest op een speciale manier gewonnen worden.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7</a:t>
            </a:fld>
            <a:endParaRPr lang="nl-NL" dirty="0"/>
          </a:p>
        </p:txBody>
      </p:sp>
    </p:spTree>
    <p:extLst>
      <p:ext uri="{BB962C8B-B14F-4D97-AF65-F5344CB8AC3E}">
        <p14:creationId xmlns:p14="http://schemas.microsoft.com/office/powerpoint/2010/main" val="75530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8</a:t>
            </a:fld>
            <a:endParaRPr lang="nl-NL" dirty="0"/>
          </a:p>
        </p:txBody>
      </p:sp>
    </p:spTree>
    <p:extLst>
      <p:ext uri="{BB962C8B-B14F-4D97-AF65-F5344CB8AC3E}">
        <p14:creationId xmlns:p14="http://schemas.microsoft.com/office/powerpoint/2010/main" val="29583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9</a:t>
            </a:fld>
            <a:endParaRPr lang="nl-NL" dirty="0"/>
          </a:p>
        </p:txBody>
      </p:sp>
    </p:spTree>
    <p:extLst>
      <p:ext uri="{BB962C8B-B14F-4D97-AF65-F5344CB8AC3E}">
        <p14:creationId xmlns:p14="http://schemas.microsoft.com/office/powerpoint/2010/main" val="2129745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en 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86CB1-B748-4CB2-BAD9-8AA2B39E4D23}"/>
              </a:ext>
            </a:extLst>
          </p:cNvPr>
          <p:cNvSpPr>
            <a:spLocks noGrp="1"/>
          </p:cNvSpPr>
          <p:nvPr>
            <p:ph type="ctrTitle"/>
          </p:nvPr>
        </p:nvSpPr>
        <p:spPr>
          <a:xfrm>
            <a:off x="762000" y="1417003"/>
            <a:ext cx="5262880" cy="2387600"/>
          </a:xfrm>
        </p:spPr>
        <p:txBody>
          <a:bodyPr anchor="b"/>
          <a:lstStyle>
            <a:lvl1pPr algn="l">
              <a:defRPr sz="6000">
                <a:latin typeface="PraterSansPro" panose="020B0504020101020102" pitchFamily="34" charset="77"/>
                <a:cs typeface="PraterSansPro" panose="020B0504020101020102" pitchFamily="34" charset="77"/>
              </a:defRPr>
            </a:lvl1pPr>
          </a:lstStyle>
          <a:p>
            <a:r>
              <a:rPr lang="nl-NL" dirty="0"/>
              <a:t>Klik om stijl te bewerken</a:t>
            </a:r>
          </a:p>
        </p:txBody>
      </p:sp>
      <p:sp>
        <p:nvSpPr>
          <p:cNvPr id="3" name="Ondertitel 2">
            <a:extLst>
              <a:ext uri="{FF2B5EF4-FFF2-40B4-BE49-F238E27FC236}">
                <a16:creationId xmlns:a16="http://schemas.microsoft.com/office/drawing/2014/main" id="{A5620813-25F0-4AC8-A2FB-324B6C0C12E7}"/>
              </a:ext>
            </a:extLst>
          </p:cNvPr>
          <p:cNvSpPr>
            <a:spLocks noGrp="1"/>
          </p:cNvSpPr>
          <p:nvPr>
            <p:ph type="subTitle" idx="1"/>
          </p:nvPr>
        </p:nvSpPr>
        <p:spPr>
          <a:xfrm>
            <a:off x="762000" y="3896678"/>
            <a:ext cx="5262880" cy="1655762"/>
          </a:xfrm>
        </p:spPr>
        <p:txBody>
          <a:bodyPr/>
          <a:lstStyle>
            <a:lvl1pPr marL="0" indent="0" algn="l">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552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86CB1-B748-4CB2-BAD9-8AA2B39E4D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5620813-25F0-4AC8-A2FB-324B6C0C12E7}"/>
              </a:ext>
            </a:extLst>
          </p:cNvPr>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49175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D9F03-D6EF-4D39-8055-68C6F20C84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495C39-B40A-41B0-A349-4AC875C795A6}"/>
              </a:ext>
            </a:extLst>
          </p:cNvPr>
          <p:cNvSpPr>
            <a:spLocks noGrp="1"/>
          </p:cNvSpPr>
          <p:nvPr>
            <p:ph idx="1"/>
          </p:nvPr>
        </p:nvSpPr>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532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8FE54-C6FB-43EA-AAE4-8B4F13178FE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62311C6-3C45-4EC1-8391-83FC2AF1DA33}"/>
              </a:ext>
            </a:extLst>
          </p:cNvPr>
          <p:cNvSpPr>
            <a:spLocks noGrp="1"/>
          </p:cNvSpPr>
          <p:nvPr>
            <p:ph type="body" idx="1"/>
          </p:nvPr>
        </p:nvSpPr>
        <p:spPr>
          <a:xfrm>
            <a:off x="831850" y="4589463"/>
            <a:ext cx="10515600" cy="1500187"/>
          </a:xfrm>
        </p:spPr>
        <p:txBody>
          <a:bodyPr/>
          <a:lstStyle>
            <a:lvl1pPr marL="0" indent="0">
              <a:buNone/>
              <a:defRPr sz="2400" b="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67990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EB30B-4357-4EBD-A978-E8C375FC29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CB3AE0-6B40-4AB8-B6E3-7E6D4F9FC17D}"/>
              </a:ext>
            </a:extLst>
          </p:cNvPr>
          <p:cNvSpPr>
            <a:spLocks noGrp="1"/>
          </p:cNvSpPr>
          <p:nvPr>
            <p:ph sz="half" idx="1"/>
          </p:nvPr>
        </p:nvSpPr>
        <p:spPr>
          <a:xfrm>
            <a:off x="838200" y="1825625"/>
            <a:ext cx="5181600" cy="4351338"/>
          </a:xfrm>
        </p:spPr>
        <p:txBody>
          <a:bodyPr/>
          <a:lstStyle>
            <a:lvl1pPr>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FA7D3B3B-0D5B-44A4-A61A-42552E5DA485}"/>
              </a:ext>
            </a:extLst>
          </p:cNvPr>
          <p:cNvSpPr>
            <a:spLocks noGrp="1"/>
          </p:cNvSpPr>
          <p:nvPr>
            <p:ph sz="half" idx="2"/>
          </p:nvPr>
        </p:nvSpPr>
        <p:spPr>
          <a:xfrm>
            <a:off x="6172200" y="1825625"/>
            <a:ext cx="5181600" cy="4351338"/>
          </a:xfrm>
        </p:spPr>
        <p:txBody>
          <a:bodyPr/>
          <a:lstStyle>
            <a:lvl1pPr>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56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E5BAB-EE2E-4D84-A9AD-97FBEBC2D9B5}"/>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87077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4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2A40F-24BD-40C3-AF0B-5A5E074E12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FEA10F-3DF8-4D2B-A300-B9F0FFE4B6E3}"/>
              </a:ext>
            </a:extLst>
          </p:cNvPr>
          <p:cNvSpPr>
            <a:spLocks noGrp="1"/>
          </p:cNvSpPr>
          <p:nvPr>
            <p:ph idx="1"/>
          </p:nvPr>
        </p:nvSpPr>
        <p:spPr>
          <a:xfrm>
            <a:off x="5183188" y="987425"/>
            <a:ext cx="6172200" cy="4873625"/>
          </a:xfrm>
        </p:spPr>
        <p:txBody>
          <a:bodyPr/>
          <a:lstStyle>
            <a:lvl1pPr>
              <a:defRPr sz="3200" b="0" i="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a:extLst>
              <a:ext uri="{FF2B5EF4-FFF2-40B4-BE49-F238E27FC236}">
                <a16:creationId xmlns:a16="http://schemas.microsoft.com/office/drawing/2014/main" id="{DD0745E2-3D1F-45C2-9DAF-894ACCA6B6D0}"/>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242623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4522A-AE2E-4DBB-97AC-80F84034EE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0B87850-2808-469F-B3EA-5DC031CFF125}"/>
              </a:ext>
            </a:extLst>
          </p:cNvPr>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a:extLst>
              <a:ext uri="{FF2B5EF4-FFF2-40B4-BE49-F238E27FC236}">
                <a16:creationId xmlns:a16="http://schemas.microsoft.com/office/drawing/2014/main" id="{119A2F57-953E-4157-9D51-FEA6EBF2D7F6}"/>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316249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8226D7-7CF1-43C5-8228-F8FE770BD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F266A43-F812-4224-B66D-8FBCFEE7B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408026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accent2"/>
          </a:solidFill>
          <a:latin typeface="PraterSansPro" panose="020B0504020101020102" pitchFamily="34" charset="77"/>
          <a:ea typeface="+mj-ea"/>
          <a:cs typeface="PraterSansPro" panose="020B0504020101020102" pitchFamily="34" charset="77"/>
        </a:defRPr>
      </a:lvl1pPr>
    </p:titleStyle>
    <p:bodyStyle>
      <a:lvl1pPr marL="228600" indent="-228600" algn="l" defTabSz="914400" rtl="0" eaLnBrk="1" latinLnBrk="0" hangingPunct="1">
        <a:lnSpc>
          <a:spcPct val="90000"/>
        </a:lnSpc>
        <a:spcBef>
          <a:spcPts val="1000"/>
        </a:spcBef>
        <a:buSzPct val="80000"/>
        <a:buFontTx/>
        <a:buBlip>
          <a:blip r:embed="rId12"/>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12"/>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12"/>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12"/>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12"/>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F58CA-C7DF-7741-B8A9-A0FF1F3BED4F}"/>
              </a:ext>
            </a:extLst>
          </p:cNvPr>
          <p:cNvSpPr>
            <a:spLocks noGrp="1"/>
          </p:cNvSpPr>
          <p:nvPr>
            <p:ph type="ctrTitle"/>
          </p:nvPr>
        </p:nvSpPr>
        <p:spPr/>
        <p:txBody>
          <a:bodyPr>
            <a:normAutofit/>
          </a:bodyPr>
          <a:lstStyle/>
          <a:p>
            <a:r>
              <a:rPr lang="nl-NL" dirty="0"/>
              <a:t>De tent van </a:t>
            </a:r>
            <a:br>
              <a:rPr lang="nl-NL" dirty="0"/>
            </a:br>
            <a:r>
              <a:rPr lang="nl-NL" dirty="0"/>
              <a:t>de ontmoeting</a:t>
            </a:r>
          </a:p>
        </p:txBody>
      </p:sp>
      <p:sp>
        <p:nvSpPr>
          <p:cNvPr id="3" name="Ondertitel 2">
            <a:extLst>
              <a:ext uri="{FF2B5EF4-FFF2-40B4-BE49-F238E27FC236}">
                <a16:creationId xmlns:a16="http://schemas.microsoft.com/office/drawing/2014/main" id="{40A7171A-1D83-8B42-A1BC-930CAF20C8BA}"/>
              </a:ext>
            </a:extLst>
          </p:cNvPr>
          <p:cNvSpPr>
            <a:spLocks noGrp="1"/>
          </p:cNvSpPr>
          <p:nvPr>
            <p:ph type="subTitle" idx="1"/>
          </p:nvPr>
        </p:nvSpPr>
        <p:spPr/>
        <p:txBody>
          <a:bodyPr/>
          <a:lstStyle/>
          <a:p>
            <a:r>
              <a:rPr lang="nl-NL" dirty="0"/>
              <a:t>Les 5 | Licht ontstoken</a:t>
            </a:r>
          </a:p>
        </p:txBody>
      </p:sp>
    </p:spTree>
    <p:extLst>
      <p:ext uri="{BB962C8B-B14F-4D97-AF65-F5344CB8AC3E}">
        <p14:creationId xmlns:p14="http://schemas.microsoft.com/office/powerpoint/2010/main" val="305607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7BB28426-7841-5145-B8B1-6BDA7EADEDBB}"/>
              </a:ext>
            </a:extLst>
          </p:cNvPr>
          <p:cNvGrpSpPr/>
          <p:nvPr/>
        </p:nvGrpSpPr>
        <p:grpSpPr>
          <a:xfrm>
            <a:off x="2228517" y="1369945"/>
            <a:ext cx="7704220" cy="4118110"/>
            <a:chOff x="2228517" y="1420332"/>
            <a:chExt cx="7704220" cy="4118110"/>
          </a:xfrm>
        </p:grpSpPr>
        <p:sp>
          <p:nvSpPr>
            <p:cNvPr id="10" name="Rechthoek 9">
              <a:extLst>
                <a:ext uri="{FF2B5EF4-FFF2-40B4-BE49-F238E27FC236}">
                  <a16:creationId xmlns:a16="http://schemas.microsoft.com/office/drawing/2014/main" id="{944A850B-8158-204B-8B6A-57102E80FCE7}"/>
                </a:ext>
              </a:extLst>
            </p:cNvPr>
            <p:cNvSpPr/>
            <p:nvPr/>
          </p:nvSpPr>
          <p:spPr>
            <a:xfrm>
              <a:off x="2228517" y="3181850"/>
              <a:ext cx="7699927" cy="1651248"/>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071C8412-1D52-8443-8610-CB8AADF1296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4756904"/>
              <a:ext cx="7704220" cy="781538"/>
            </a:xfrm>
            <a:prstGeom prst="rect">
              <a:avLst/>
            </a:prstGeom>
          </p:spPr>
        </p:pic>
        <p:pic>
          <p:nvPicPr>
            <p:cNvPr id="12" name="Afbeelding 11">
              <a:extLst>
                <a:ext uri="{FF2B5EF4-FFF2-40B4-BE49-F238E27FC236}">
                  <a16:creationId xmlns:a16="http://schemas.microsoft.com/office/drawing/2014/main" id="{3591497A-A9B5-E642-AE44-C3DFC34FD8AB}"/>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420332"/>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2271819"/>
              <a:ext cx="6584813" cy="1798068"/>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4</a:t>
              </a:r>
              <a:endParaRPr lang="nl-NL" sz="3500" dirty="0"/>
            </a:p>
            <a:p>
              <a:pPr marL="0" indent="0">
                <a:buNone/>
              </a:pPr>
              <a:r>
                <a:rPr lang="nl-NL" dirty="0"/>
                <a:t>Ken je een gelijkenis van de Heere Jezus waar er ook steeds olie in het lampje moest zijn? Heb je zelf ook een verantwoordelijkheid voor die olie? Hoe dan?</a:t>
              </a:r>
            </a:p>
          </p:txBody>
        </p:sp>
      </p:grpSp>
    </p:spTree>
    <p:extLst>
      <p:ext uri="{BB962C8B-B14F-4D97-AF65-F5344CB8AC3E}">
        <p14:creationId xmlns:p14="http://schemas.microsoft.com/office/powerpoint/2010/main" val="324676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543057"/>
            <a:chOff x="2228517" y="1750728"/>
            <a:chExt cx="7704220" cy="2543057"/>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543057"/>
              <a:chOff x="2228517" y="1750728"/>
              <a:chExt cx="7704220" cy="2543057"/>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3512247"/>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Mattheüs 5: 14-16</a:t>
              </a:r>
            </a:p>
          </p:txBody>
        </p:sp>
      </p:grpSp>
    </p:spTree>
    <p:extLst>
      <p:ext uri="{BB962C8B-B14F-4D97-AF65-F5344CB8AC3E}">
        <p14:creationId xmlns:p14="http://schemas.microsoft.com/office/powerpoint/2010/main" val="154492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816A4A6-0481-1147-B2F2-763E1CC8E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48" y="77360"/>
            <a:ext cx="4256538" cy="6385311"/>
          </a:xfrm>
          <a:prstGeom prst="rect">
            <a:avLst/>
          </a:prstGeom>
        </p:spPr>
      </p:pic>
      <p:pic>
        <p:nvPicPr>
          <p:cNvPr id="11" name="Afbeelding 10">
            <a:extLst>
              <a:ext uri="{FF2B5EF4-FFF2-40B4-BE49-F238E27FC236}">
                <a16:creationId xmlns:a16="http://schemas.microsoft.com/office/drawing/2014/main" id="{2758C9E1-2D81-004B-B45E-707416482E09}"/>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668948" y="77360"/>
            <a:ext cx="4283030" cy="6484124"/>
          </a:xfrm>
          <a:prstGeom prst="rect">
            <a:avLst/>
          </a:prstGeom>
        </p:spPr>
      </p:pic>
      <p:grpSp>
        <p:nvGrpSpPr>
          <p:cNvPr id="13" name="Groep 12">
            <a:extLst>
              <a:ext uri="{FF2B5EF4-FFF2-40B4-BE49-F238E27FC236}">
                <a16:creationId xmlns:a16="http://schemas.microsoft.com/office/drawing/2014/main" id="{76AF9972-2CBB-0746-A3A8-BDF313E18057}"/>
              </a:ext>
            </a:extLst>
          </p:cNvPr>
          <p:cNvGrpSpPr/>
          <p:nvPr/>
        </p:nvGrpSpPr>
        <p:grpSpPr>
          <a:xfrm>
            <a:off x="3847907" y="618327"/>
            <a:ext cx="7708513" cy="5398709"/>
            <a:chOff x="2239597" y="919643"/>
            <a:chExt cx="7708513" cy="5398709"/>
          </a:xfrm>
        </p:grpSpPr>
        <p:sp>
          <p:nvSpPr>
            <p:cNvPr id="6" name="Rechthoek 5">
              <a:extLst>
                <a:ext uri="{FF2B5EF4-FFF2-40B4-BE49-F238E27FC236}">
                  <a16:creationId xmlns:a16="http://schemas.microsoft.com/office/drawing/2014/main" id="{8D381B4C-88E5-4829-AA23-1D66C87D3B05}"/>
                </a:ext>
              </a:extLst>
            </p:cNvPr>
            <p:cNvSpPr/>
            <p:nvPr/>
          </p:nvSpPr>
          <p:spPr>
            <a:xfrm>
              <a:off x="2239597" y="2499381"/>
              <a:ext cx="7704220" cy="3113406"/>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1F17BA65-C9DB-994F-BD15-68152DA8DEDE}"/>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58519" r="18229" b="30085"/>
            <a:stretch/>
          </p:blipFill>
          <p:spPr>
            <a:xfrm>
              <a:off x="2239597" y="5536379"/>
              <a:ext cx="7708513" cy="781973"/>
            </a:xfrm>
            <a:prstGeom prst="rect">
              <a:avLst/>
            </a:prstGeom>
          </p:spPr>
        </p:pic>
        <p:pic>
          <p:nvPicPr>
            <p:cNvPr id="12" name="Afbeelding 11">
              <a:extLst>
                <a:ext uri="{FF2B5EF4-FFF2-40B4-BE49-F238E27FC236}">
                  <a16:creationId xmlns:a16="http://schemas.microsoft.com/office/drawing/2014/main" id="{676D5347-9BF1-3946-8916-A0C639532E4B}"/>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30503" r="18229" b="43811"/>
            <a:stretch/>
          </p:blipFill>
          <p:spPr>
            <a:xfrm>
              <a:off x="2239597" y="919643"/>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54011" y="1771129"/>
              <a:ext cx="6868887" cy="1744789"/>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6"/>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6"/>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6"/>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6"/>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6"/>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Opdracht</a:t>
              </a:r>
              <a:endParaRPr lang="nl-NL" sz="3500" dirty="0"/>
            </a:p>
            <a:p>
              <a:pPr marL="0" indent="0">
                <a:buNone/>
              </a:pPr>
              <a:r>
                <a:rPr lang="nl-NL" dirty="0"/>
                <a:t>Als je zou moeten kiezen uit één van de volgende soorten verlichting… Welk van deze lampen past het beste bij wie jij op dit moment bent? Kijk voor de betekenis van de soorten lampen in je werkboek</a:t>
              </a:r>
            </a:p>
            <a:p>
              <a:pPr marL="0" indent="0">
                <a:buNone/>
              </a:pPr>
              <a:br>
                <a:rPr lang="nl-NL" dirty="0"/>
              </a:br>
              <a:r>
                <a:rPr lang="nl-NL" dirty="0"/>
                <a:t>Sfeerverlichting – Leeslamp</a:t>
              </a:r>
              <a:br>
                <a:rPr lang="nl-NL" dirty="0"/>
              </a:br>
              <a:r>
                <a:rPr lang="nl-NL" dirty="0"/>
                <a:t>Looplamp – Neonlicht </a:t>
              </a:r>
            </a:p>
          </p:txBody>
        </p:sp>
      </p:grpSp>
    </p:spTree>
    <p:extLst>
      <p:ext uri="{BB962C8B-B14F-4D97-AF65-F5344CB8AC3E}">
        <p14:creationId xmlns:p14="http://schemas.microsoft.com/office/powerpoint/2010/main" val="71156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FC74EB0-3534-4548-B85C-888101BF9916}"/>
              </a:ext>
            </a:extLst>
          </p:cNvPr>
          <p:cNvGrpSpPr/>
          <p:nvPr/>
        </p:nvGrpSpPr>
        <p:grpSpPr>
          <a:xfrm>
            <a:off x="2217312" y="1198397"/>
            <a:ext cx="7757377" cy="4714453"/>
            <a:chOff x="2217312" y="1015693"/>
            <a:chExt cx="7757377" cy="4714453"/>
          </a:xfrm>
        </p:grpSpPr>
        <p:pic>
          <p:nvPicPr>
            <p:cNvPr id="8" name="Afbeelding 7">
              <a:extLst>
                <a:ext uri="{FF2B5EF4-FFF2-40B4-BE49-F238E27FC236}">
                  <a16:creationId xmlns:a16="http://schemas.microsoft.com/office/drawing/2014/main" id="{296F85B8-E525-2343-B091-0BFADE1D5528}"/>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38990" y="4945114"/>
              <a:ext cx="7735699" cy="785032"/>
            </a:xfrm>
            <a:prstGeom prst="rect">
              <a:avLst/>
            </a:prstGeom>
          </p:spPr>
        </p:pic>
        <p:grpSp>
          <p:nvGrpSpPr>
            <p:cNvPr id="15" name="Groep 14">
              <a:extLst>
                <a:ext uri="{FF2B5EF4-FFF2-40B4-BE49-F238E27FC236}">
                  <a16:creationId xmlns:a16="http://schemas.microsoft.com/office/drawing/2014/main" id="{A13205C9-6783-F340-983F-C5DA0FCF2EBD}"/>
                </a:ext>
              </a:extLst>
            </p:cNvPr>
            <p:cNvGrpSpPr/>
            <p:nvPr/>
          </p:nvGrpSpPr>
          <p:grpSpPr>
            <a:xfrm>
              <a:off x="2217312" y="1015693"/>
              <a:ext cx="7757377" cy="3945000"/>
              <a:chOff x="2201216" y="1999567"/>
              <a:chExt cx="7757377" cy="3945000"/>
            </a:xfrm>
          </p:grpSpPr>
          <p:sp>
            <p:nvSpPr>
              <p:cNvPr id="16" name="Rechthoek 15">
                <a:extLst>
                  <a:ext uri="{FF2B5EF4-FFF2-40B4-BE49-F238E27FC236}">
                    <a16:creationId xmlns:a16="http://schemas.microsoft.com/office/drawing/2014/main" id="{FC6E8429-9BDF-7C42-86C9-0BD7887ADD04}"/>
                  </a:ext>
                </a:extLst>
              </p:cNvPr>
              <p:cNvSpPr/>
              <p:nvPr/>
            </p:nvSpPr>
            <p:spPr>
              <a:xfrm>
                <a:off x="2222894" y="3481559"/>
                <a:ext cx="7735699" cy="2463008"/>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4" y="1822114"/>
              <a:ext cx="6889746" cy="3272216"/>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lvl="0">
                <a:buFont typeface="Arial" panose="020B0604020202020204" pitchFamily="34" charset="0"/>
                <a:buChar char="•"/>
              </a:pPr>
              <a:r>
                <a:rPr lang="nl-NL" dirty="0"/>
                <a:t>Waarom herken jij je het meest in deze vorm van licht?</a:t>
              </a:r>
            </a:p>
            <a:p>
              <a:pPr lvl="0">
                <a:buFont typeface="Arial" panose="020B0604020202020204" pitchFamily="34" charset="0"/>
                <a:buChar char="•"/>
              </a:pPr>
              <a:r>
                <a:rPr lang="nl-NL" dirty="0"/>
                <a:t>Hoe zou je met jouw lichtje het Licht voor de wereld kunnen laten zien? </a:t>
              </a:r>
            </a:p>
            <a:p>
              <a:pPr lvl="0">
                <a:buFont typeface="Arial" panose="020B0604020202020204" pitchFamily="34" charset="0"/>
                <a:buChar char="•"/>
              </a:pPr>
              <a:r>
                <a:rPr lang="nl-NL" dirty="0"/>
                <a:t>Is er een soort lamp van deze vier die je graag zou willen zijn? Waarom?</a:t>
              </a:r>
            </a:p>
          </p:txBody>
        </p:sp>
      </p:grpSp>
    </p:spTree>
    <p:extLst>
      <p:ext uri="{BB962C8B-B14F-4D97-AF65-F5344CB8AC3E}">
        <p14:creationId xmlns:p14="http://schemas.microsoft.com/office/powerpoint/2010/main" val="377577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FC74EB0-3534-4548-B85C-888101BF9916}"/>
              </a:ext>
            </a:extLst>
          </p:cNvPr>
          <p:cNvGrpSpPr/>
          <p:nvPr/>
        </p:nvGrpSpPr>
        <p:grpSpPr>
          <a:xfrm>
            <a:off x="2217312" y="1198397"/>
            <a:ext cx="7757377" cy="4206343"/>
            <a:chOff x="2217312" y="1015693"/>
            <a:chExt cx="7757377" cy="4206343"/>
          </a:xfrm>
        </p:grpSpPr>
        <p:pic>
          <p:nvPicPr>
            <p:cNvPr id="8" name="Afbeelding 7">
              <a:extLst>
                <a:ext uri="{FF2B5EF4-FFF2-40B4-BE49-F238E27FC236}">
                  <a16:creationId xmlns:a16="http://schemas.microsoft.com/office/drawing/2014/main" id="{296F85B8-E525-2343-B091-0BFADE1D5528}"/>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4437004"/>
              <a:ext cx="7722999" cy="785032"/>
            </a:xfrm>
            <a:prstGeom prst="rect">
              <a:avLst/>
            </a:prstGeom>
          </p:spPr>
        </p:pic>
        <p:grpSp>
          <p:nvGrpSpPr>
            <p:cNvPr id="15" name="Groep 14">
              <a:extLst>
                <a:ext uri="{FF2B5EF4-FFF2-40B4-BE49-F238E27FC236}">
                  <a16:creationId xmlns:a16="http://schemas.microsoft.com/office/drawing/2014/main" id="{A13205C9-6783-F340-983F-C5DA0FCF2EBD}"/>
                </a:ext>
              </a:extLst>
            </p:cNvPr>
            <p:cNvGrpSpPr/>
            <p:nvPr/>
          </p:nvGrpSpPr>
          <p:grpSpPr>
            <a:xfrm>
              <a:off x="2217312" y="1015693"/>
              <a:ext cx="7757377" cy="3500824"/>
              <a:chOff x="2201216" y="1999567"/>
              <a:chExt cx="7757377" cy="3500824"/>
            </a:xfrm>
          </p:grpSpPr>
          <p:sp>
            <p:nvSpPr>
              <p:cNvPr id="16" name="Rechthoek 15">
                <a:extLst>
                  <a:ext uri="{FF2B5EF4-FFF2-40B4-BE49-F238E27FC236}">
                    <a16:creationId xmlns:a16="http://schemas.microsoft.com/office/drawing/2014/main" id="{FC6E8429-9BDF-7C42-86C9-0BD7887ADD04}"/>
                  </a:ext>
                </a:extLst>
              </p:cNvPr>
              <p:cNvSpPr/>
              <p:nvPr/>
            </p:nvSpPr>
            <p:spPr>
              <a:xfrm>
                <a:off x="2232212" y="3481559"/>
                <a:ext cx="7726381" cy="2018832"/>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4" y="1822114"/>
              <a:ext cx="6889746" cy="2694403"/>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lvl="0">
                <a:buFont typeface="Arial" panose="020B0604020202020204" pitchFamily="34" charset="0"/>
                <a:buChar char="•"/>
              </a:pPr>
              <a:r>
                <a:rPr lang="nl-NL" dirty="0"/>
                <a:t>Wie is voor jou een belangrijk voorbeeld als het gaat om het zijn van een licht in deze wereld?</a:t>
              </a:r>
            </a:p>
            <a:p>
              <a:pPr lvl="0">
                <a:buFont typeface="Arial" panose="020B0604020202020204" pitchFamily="34" charset="0"/>
                <a:buChar char="•"/>
              </a:pPr>
              <a:r>
                <a:rPr lang="nl-NL" dirty="0"/>
                <a:t>Het kan ook zijn dat je nog helemaal geen lichtdrager bent. Geldt dat voor jou?</a:t>
              </a:r>
            </a:p>
          </p:txBody>
        </p:sp>
      </p:grpSp>
    </p:spTree>
    <p:extLst>
      <p:ext uri="{BB962C8B-B14F-4D97-AF65-F5344CB8AC3E}">
        <p14:creationId xmlns:p14="http://schemas.microsoft.com/office/powerpoint/2010/main" val="316626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087BA6-0CF4-6B4B-8013-C97BF65A0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56616" y="-704539"/>
            <a:ext cx="7035384" cy="10086572"/>
          </a:xfrm>
          <a:prstGeom prst="rect">
            <a:avLst/>
          </a:prstGeom>
        </p:spPr>
      </p:pic>
      <p:pic>
        <p:nvPicPr>
          <p:cNvPr id="5" name="Afbeelding 4">
            <a:extLst>
              <a:ext uri="{FF2B5EF4-FFF2-40B4-BE49-F238E27FC236}">
                <a16:creationId xmlns:a16="http://schemas.microsoft.com/office/drawing/2014/main" id="{D84C54AA-61FA-4C5B-8BAF-6EC18DBCD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el 1">
            <a:extLst>
              <a:ext uri="{FF2B5EF4-FFF2-40B4-BE49-F238E27FC236}">
                <a16:creationId xmlns:a16="http://schemas.microsoft.com/office/drawing/2014/main" id="{A41D9F2E-232B-4844-A135-63637FB19614}"/>
              </a:ext>
            </a:extLst>
          </p:cNvPr>
          <p:cNvSpPr txBox="1">
            <a:spLocks/>
          </p:cNvSpPr>
          <p:nvPr/>
        </p:nvSpPr>
        <p:spPr>
          <a:xfrm>
            <a:off x="762000" y="1417003"/>
            <a:ext cx="526288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accent2"/>
                </a:solidFill>
                <a:latin typeface="PraterSansPro" panose="020B0504020101020102" pitchFamily="34" charset="77"/>
                <a:ea typeface="+mj-ea"/>
                <a:cs typeface="PraterSansPro" panose="020B0504020101020102" pitchFamily="34" charset="77"/>
              </a:defRPr>
            </a:lvl1pPr>
          </a:lstStyle>
          <a:p>
            <a:r>
              <a:rPr lang="nl-NL" sz="6000" dirty="0"/>
              <a:t>Sfeerlicht</a:t>
            </a:r>
          </a:p>
        </p:txBody>
      </p:sp>
    </p:spTree>
    <p:extLst>
      <p:ext uri="{BB962C8B-B14F-4D97-AF65-F5344CB8AC3E}">
        <p14:creationId xmlns:p14="http://schemas.microsoft.com/office/powerpoint/2010/main" val="28643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76AF9972-2CBB-0746-A3A8-BDF313E18057}"/>
              </a:ext>
            </a:extLst>
          </p:cNvPr>
          <p:cNvGrpSpPr/>
          <p:nvPr/>
        </p:nvGrpSpPr>
        <p:grpSpPr>
          <a:xfrm>
            <a:off x="1388645" y="194634"/>
            <a:ext cx="9414710" cy="6544933"/>
            <a:chOff x="533400" y="919643"/>
            <a:chExt cx="9414710" cy="6544933"/>
          </a:xfrm>
        </p:grpSpPr>
        <p:sp>
          <p:nvSpPr>
            <p:cNvPr id="6" name="Rechthoek 5">
              <a:extLst>
                <a:ext uri="{FF2B5EF4-FFF2-40B4-BE49-F238E27FC236}">
                  <a16:creationId xmlns:a16="http://schemas.microsoft.com/office/drawing/2014/main" id="{8D381B4C-88E5-4829-AA23-1D66C87D3B05}"/>
                </a:ext>
              </a:extLst>
            </p:cNvPr>
            <p:cNvSpPr/>
            <p:nvPr/>
          </p:nvSpPr>
          <p:spPr>
            <a:xfrm>
              <a:off x="533400" y="1378153"/>
              <a:ext cx="9410417" cy="5747656"/>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1F17BA65-C9DB-994F-BD15-68152DA8DED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43890" y="6683038"/>
              <a:ext cx="7704220" cy="781538"/>
            </a:xfrm>
            <a:prstGeom prst="rect">
              <a:avLst/>
            </a:prstGeom>
          </p:spPr>
        </p:pic>
        <p:pic>
          <p:nvPicPr>
            <p:cNvPr id="12" name="Afbeelding 11">
              <a:extLst>
                <a:ext uri="{FF2B5EF4-FFF2-40B4-BE49-F238E27FC236}">
                  <a16:creationId xmlns:a16="http://schemas.microsoft.com/office/drawing/2014/main" id="{676D5347-9BF1-3946-8916-A0C639532E4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30503" r="18229" b="43811"/>
            <a:stretch/>
          </p:blipFill>
          <p:spPr>
            <a:xfrm>
              <a:off x="2239597" y="919643"/>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805543" y="1771129"/>
              <a:ext cx="8621486" cy="4657993"/>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4"/>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4"/>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4"/>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Opdracht</a:t>
              </a:r>
              <a:endParaRPr lang="nl-NL" sz="3500" dirty="0"/>
            </a:p>
            <a:p>
              <a:pPr marL="0" indent="0">
                <a:buNone/>
              </a:pPr>
              <a:r>
                <a:rPr lang="nl-NL" dirty="0"/>
                <a:t>Schrijf voor jezelf op wat het licht in de volgende krantenkoppen betekent:</a:t>
              </a:r>
            </a:p>
            <a:p>
              <a:pPr marL="514350" lvl="0" indent="-514350">
                <a:buSzPct val="100000"/>
                <a:buFont typeface="+mj-lt"/>
                <a:buAutoNum type="alphaLcPeriod"/>
              </a:pPr>
              <a:r>
                <a:rPr lang="nl-NL" dirty="0"/>
                <a:t>Voorstel wethouder de Bruin: betere straatverlichting kruispunt Bosweg en Prunuslaan.</a:t>
              </a:r>
            </a:p>
            <a:p>
              <a:pPr marL="514350" lvl="0" indent="-514350">
                <a:buSzPct val="100000"/>
                <a:buFont typeface="+mj-lt"/>
                <a:buAutoNum type="alphaLcPeriod"/>
              </a:pPr>
              <a:r>
                <a:rPr lang="nl-NL" dirty="0"/>
                <a:t>Ondernemers ongeduldig om doven rode licht Wallen.</a:t>
              </a:r>
            </a:p>
            <a:p>
              <a:pPr marL="514350" lvl="0" indent="-514350">
                <a:buSzPct val="100000"/>
                <a:buFont typeface="+mj-lt"/>
                <a:buAutoNum type="alphaLcPeriod"/>
              </a:pPr>
              <a:r>
                <a:rPr lang="nl-NL" dirty="0"/>
                <a:t>Licht uit Joeps ogen geslagen na stapavond Lutjegast. </a:t>
              </a:r>
            </a:p>
            <a:p>
              <a:pPr marL="514350" lvl="0" indent="-514350">
                <a:buSzPct val="100000"/>
                <a:buFont typeface="+mj-lt"/>
                <a:buAutoNum type="alphaLcPeriod"/>
              </a:pPr>
              <a:r>
                <a:rPr lang="nl-NL" dirty="0"/>
                <a:t>Woning Helmstraat in lichterlaaie door goedkope kerstversiering. </a:t>
              </a:r>
            </a:p>
          </p:txBody>
        </p:sp>
      </p:grpSp>
    </p:spTree>
    <p:extLst>
      <p:ext uri="{BB962C8B-B14F-4D97-AF65-F5344CB8AC3E}">
        <p14:creationId xmlns:p14="http://schemas.microsoft.com/office/powerpoint/2010/main" val="416432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76AF9972-2CBB-0746-A3A8-BDF313E18057}"/>
              </a:ext>
            </a:extLst>
          </p:cNvPr>
          <p:cNvGrpSpPr/>
          <p:nvPr/>
        </p:nvGrpSpPr>
        <p:grpSpPr>
          <a:xfrm>
            <a:off x="2241744" y="711468"/>
            <a:ext cx="7708513" cy="5509479"/>
            <a:chOff x="2239597" y="919643"/>
            <a:chExt cx="7708513" cy="5509479"/>
          </a:xfrm>
        </p:grpSpPr>
        <p:sp>
          <p:nvSpPr>
            <p:cNvPr id="6" name="Rechthoek 5">
              <a:extLst>
                <a:ext uri="{FF2B5EF4-FFF2-40B4-BE49-F238E27FC236}">
                  <a16:creationId xmlns:a16="http://schemas.microsoft.com/office/drawing/2014/main" id="{8D381B4C-88E5-4829-AA23-1D66C87D3B05}"/>
                </a:ext>
              </a:extLst>
            </p:cNvPr>
            <p:cNvSpPr/>
            <p:nvPr/>
          </p:nvSpPr>
          <p:spPr>
            <a:xfrm>
              <a:off x="2239597" y="2499380"/>
              <a:ext cx="7704220" cy="3091543"/>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1F17BA65-C9DB-994F-BD15-68152DA8DED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9597" y="5547378"/>
              <a:ext cx="7708513" cy="781973"/>
            </a:xfrm>
            <a:prstGeom prst="rect">
              <a:avLst/>
            </a:prstGeom>
          </p:spPr>
        </p:pic>
        <p:pic>
          <p:nvPicPr>
            <p:cNvPr id="12" name="Afbeelding 11">
              <a:extLst>
                <a:ext uri="{FF2B5EF4-FFF2-40B4-BE49-F238E27FC236}">
                  <a16:creationId xmlns:a16="http://schemas.microsoft.com/office/drawing/2014/main" id="{676D5347-9BF1-3946-8916-A0C639532E4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30503" r="18229" b="43811"/>
            <a:stretch/>
          </p:blipFill>
          <p:spPr>
            <a:xfrm>
              <a:off x="2239597" y="919643"/>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54011" y="1771129"/>
              <a:ext cx="6868887" cy="4657993"/>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4"/>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4"/>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4"/>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Opdracht</a:t>
              </a:r>
              <a:endParaRPr lang="nl-NL" sz="3500" dirty="0"/>
            </a:p>
            <a:p>
              <a:pPr marL="0" indent="0">
                <a:buNone/>
              </a:pPr>
              <a:r>
                <a:rPr lang="nl-NL" dirty="0"/>
                <a:t>Zoek de onderstaande teksten op en schrijf in en paar steekwoorden op wat licht hier betekent:</a:t>
              </a:r>
            </a:p>
            <a:p>
              <a:pPr marL="514350" lvl="0" indent="-514350">
                <a:buSzPct val="100000"/>
                <a:buFont typeface="+mj-lt"/>
                <a:buAutoNum type="alphaLcPeriod"/>
              </a:pPr>
              <a:r>
                <a:rPr lang="nl-NL" dirty="0"/>
                <a:t>Genesis 1: 3-5</a:t>
              </a:r>
            </a:p>
            <a:p>
              <a:pPr marL="514350" lvl="0" indent="-514350">
                <a:buSzPct val="100000"/>
                <a:buFont typeface="+mj-lt"/>
                <a:buAutoNum type="alphaLcPeriod"/>
              </a:pPr>
              <a:r>
                <a:rPr lang="nl-NL" dirty="0"/>
                <a:t>Johannes 8: 12</a:t>
              </a:r>
            </a:p>
            <a:p>
              <a:pPr marL="514350" lvl="0" indent="-514350">
                <a:buSzPct val="100000"/>
                <a:buFont typeface="+mj-lt"/>
                <a:buAutoNum type="alphaLcPeriod"/>
              </a:pPr>
              <a:r>
                <a:rPr lang="nl-NL" dirty="0" err="1"/>
                <a:t>Efeze</a:t>
              </a:r>
              <a:r>
                <a:rPr lang="nl-NL" dirty="0"/>
                <a:t> 5: 8-9</a:t>
              </a:r>
            </a:p>
            <a:p>
              <a:pPr marL="514350" lvl="0" indent="-514350">
                <a:buSzPct val="100000"/>
                <a:buFont typeface="+mj-lt"/>
                <a:buAutoNum type="alphaLcPeriod"/>
              </a:pPr>
              <a:r>
                <a:rPr lang="nl-NL" dirty="0"/>
                <a:t>1 Johannes 1: 5</a:t>
              </a:r>
            </a:p>
          </p:txBody>
        </p:sp>
      </p:grpSp>
    </p:spTree>
    <p:extLst>
      <p:ext uri="{BB962C8B-B14F-4D97-AF65-F5344CB8AC3E}">
        <p14:creationId xmlns:p14="http://schemas.microsoft.com/office/powerpoint/2010/main" val="18638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F16F699-B126-7849-B5C0-ADFCDDA5A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81" y="117112"/>
            <a:ext cx="4256873" cy="6385311"/>
          </a:xfrm>
          <a:prstGeom prst="rect">
            <a:avLst/>
          </a:prstGeom>
        </p:spPr>
      </p:pic>
      <p:pic>
        <p:nvPicPr>
          <p:cNvPr id="11" name="Afbeelding 10">
            <a:extLst>
              <a:ext uri="{FF2B5EF4-FFF2-40B4-BE49-F238E27FC236}">
                <a16:creationId xmlns:a16="http://schemas.microsoft.com/office/drawing/2014/main" id="{8217F4CD-D98E-AF4A-B221-C1B20B9CDFE6}"/>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646779" y="117111"/>
            <a:ext cx="4283030" cy="6484124"/>
          </a:xfrm>
          <a:prstGeom prst="rect">
            <a:avLst/>
          </a:prstGeom>
        </p:spPr>
      </p:pic>
      <p:grpSp>
        <p:nvGrpSpPr>
          <p:cNvPr id="5" name="Groep 4">
            <a:extLst>
              <a:ext uri="{FF2B5EF4-FFF2-40B4-BE49-F238E27FC236}">
                <a16:creationId xmlns:a16="http://schemas.microsoft.com/office/drawing/2014/main" id="{D4C967BB-B9C0-FA44-8059-EE08C9D1D125}"/>
              </a:ext>
            </a:extLst>
          </p:cNvPr>
          <p:cNvGrpSpPr/>
          <p:nvPr/>
        </p:nvGrpSpPr>
        <p:grpSpPr>
          <a:xfrm>
            <a:off x="3579708" y="2531347"/>
            <a:ext cx="7704220" cy="2601811"/>
            <a:chOff x="2243890" y="2157472"/>
            <a:chExt cx="7704220" cy="2601811"/>
          </a:xfrm>
        </p:grpSpPr>
        <p:sp>
          <p:nvSpPr>
            <p:cNvPr id="8" name="Rechthoek 7">
              <a:extLst>
                <a:ext uri="{FF2B5EF4-FFF2-40B4-BE49-F238E27FC236}">
                  <a16:creationId xmlns:a16="http://schemas.microsoft.com/office/drawing/2014/main" id="{1D59C088-986A-F140-B207-44FC82CD437F}"/>
                </a:ext>
              </a:extLst>
            </p:cNvPr>
            <p:cNvSpPr/>
            <p:nvPr/>
          </p:nvSpPr>
          <p:spPr>
            <a:xfrm>
              <a:off x="2243890" y="3719717"/>
              <a:ext cx="7699927" cy="556978"/>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601811"/>
              <a:chOff x="2228517" y="1750728"/>
              <a:chExt cx="7704220" cy="2601811"/>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601811"/>
                <a:chOff x="2228517" y="1750728"/>
                <a:chExt cx="7704220" cy="2601811"/>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58519" r="18229" b="30085"/>
                <a:stretch/>
              </p:blipFill>
              <p:spPr>
                <a:xfrm>
                  <a:off x="2228517" y="3571001"/>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6">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04535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7"/>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7"/>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7"/>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7"/>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7"/>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Exodus 25: 31-40 en 27: 20-21</a:t>
                </a:r>
              </a:p>
            </p:txBody>
          </p:sp>
        </p:grpSp>
      </p:grpSp>
    </p:spTree>
    <p:extLst>
      <p:ext uri="{BB962C8B-B14F-4D97-AF65-F5344CB8AC3E}">
        <p14:creationId xmlns:p14="http://schemas.microsoft.com/office/powerpoint/2010/main" val="402389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76AF9972-2CBB-0746-A3A8-BDF313E18057}"/>
              </a:ext>
            </a:extLst>
          </p:cNvPr>
          <p:cNvGrpSpPr/>
          <p:nvPr/>
        </p:nvGrpSpPr>
        <p:grpSpPr>
          <a:xfrm>
            <a:off x="2241744" y="1755364"/>
            <a:ext cx="7708513" cy="3347272"/>
            <a:chOff x="2239597" y="919643"/>
            <a:chExt cx="7708513" cy="3347272"/>
          </a:xfrm>
        </p:grpSpPr>
        <p:sp>
          <p:nvSpPr>
            <p:cNvPr id="6" name="Rechthoek 5">
              <a:extLst>
                <a:ext uri="{FF2B5EF4-FFF2-40B4-BE49-F238E27FC236}">
                  <a16:creationId xmlns:a16="http://schemas.microsoft.com/office/drawing/2014/main" id="{8D381B4C-88E5-4829-AA23-1D66C87D3B05}"/>
                </a:ext>
              </a:extLst>
            </p:cNvPr>
            <p:cNvSpPr/>
            <p:nvPr/>
          </p:nvSpPr>
          <p:spPr>
            <a:xfrm>
              <a:off x="2239597" y="2499381"/>
              <a:ext cx="7704220" cy="1016538"/>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1F17BA65-C9DB-994F-BD15-68152DA8DED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9597" y="3484942"/>
              <a:ext cx="7708513" cy="781973"/>
            </a:xfrm>
            <a:prstGeom prst="rect">
              <a:avLst/>
            </a:prstGeom>
          </p:spPr>
        </p:pic>
        <p:pic>
          <p:nvPicPr>
            <p:cNvPr id="12" name="Afbeelding 11">
              <a:extLst>
                <a:ext uri="{FF2B5EF4-FFF2-40B4-BE49-F238E27FC236}">
                  <a16:creationId xmlns:a16="http://schemas.microsoft.com/office/drawing/2014/main" id="{676D5347-9BF1-3946-8916-A0C639532E4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30503" r="18229" b="43811"/>
            <a:stretch/>
          </p:blipFill>
          <p:spPr>
            <a:xfrm>
              <a:off x="2239597" y="919643"/>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54011" y="1771129"/>
              <a:ext cx="6868887" cy="1744789"/>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4"/>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4"/>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4"/>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Opdracht</a:t>
              </a:r>
              <a:endParaRPr lang="nl-NL" sz="3500" dirty="0"/>
            </a:p>
            <a:p>
              <a:pPr marL="0" indent="0">
                <a:buNone/>
              </a:pPr>
              <a:r>
                <a:rPr lang="nl-NL" dirty="0"/>
                <a:t>Schrijf achter de woorden in je werkboek, die gaan over de gouden kandelaar, wat het juiste antwoord is. </a:t>
              </a:r>
            </a:p>
          </p:txBody>
        </p:sp>
      </p:grpSp>
    </p:spTree>
    <p:extLst>
      <p:ext uri="{BB962C8B-B14F-4D97-AF65-F5344CB8AC3E}">
        <p14:creationId xmlns:p14="http://schemas.microsoft.com/office/powerpoint/2010/main" val="247434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087BA6-0CF4-6B4B-8013-C97BF65A0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4281" y="-143022"/>
            <a:ext cx="10490421" cy="7001022"/>
          </a:xfrm>
          <a:prstGeom prst="rect">
            <a:avLst/>
          </a:prstGeom>
        </p:spPr>
      </p:pic>
      <p:pic>
        <p:nvPicPr>
          <p:cNvPr id="5" name="Afbeelding 4">
            <a:extLst>
              <a:ext uri="{FF2B5EF4-FFF2-40B4-BE49-F238E27FC236}">
                <a16:creationId xmlns:a16="http://schemas.microsoft.com/office/drawing/2014/main" id="{D84C54AA-61FA-4C5B-8BAF-6EC18DBCD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el 1">
            <a:extLst>
              <a:ext uri="{FF2B5EF4-FFF2-40B4-BE49-F238E27FC236}">
                <a16:creationId xmlns:a16="http://schemas.microsoft.com/office/drawing/2014/main" id="{A41D9F2E-232B-4844-A135-63637FB19614}"/>
              </a:ext>
            </a:extLst>
          </p:cNvPr>
          <p:cNvSpPr txBox="1">
            <a:spLocks/>
          </p:cNvSpPr>
          <p:nvPr/>
        </p:nvSpPr>
        <p:spPr>
          <a:xfrm>
            <a:off x="762000" y="1417003"/>
            <a:ext cx="526288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accent2"/>
                </a:solidFill>
                <a:latin typeface="PraterSansPro" panose="020B0504020101020102" pitchFamily="34" charset="77"/>
                <a:ea typeface="+mj-ea"/>
                <a:cs typeface="PraterSansPro" panose="020B0504020101020102" pitchFamily="34" charset="77"/>
              </a:defRPr>
            </a:lvl1pPr>
          </a:lstStyle>
          <a:p>
            <a:r>
              <a:rPr lang="nl-NL" sz="6000" dirty="0"/>
              <a:t>Amandelboom</a:t>
            </a:r>
          </a:p>
        </p:txBody>
      </p:sp>
    </p:spTree>
    <p:extLst>
      <p:ext uri="{BB962C8B-B14F-4D97-AF65-F5344CB8AC3E}">
        <p14:creationId xmlns:p14="http://schemas.microsoft.com/office/powerpoint/2010/main" val="389098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543057"/>
            <a:chOff x="2228517" y="1750728"/>
            <a:chExt cx="7704220" cy="2543057"/>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543057"/>
              <a:chOff x="2228517" y="1750728"/>
              <a:chExt cx="7704220" cy="2543057"/>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3512247"/>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Exodus 27</a:t>
              </a:r>
              <a:r>
                <a:rPr lang="nl-NL"/>
                <a:t>: 20</a:t>
              </a:r>
              <a:endParaRPr lang="nl-NL" dirty="0"/>
            </a:p>
          </p:txBody>
        </p:sp>
      </p:grpSp>
    </p:spTree>
    <p:extLst>
      <p:ext uri="{BB962C8B-B14F-4D97-AF65-F5344CB8AC3E}">
        <p14:creationId xmlns:p14="http://schemas.microsoft.com/office/powerpoint/2010/main" val="98796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3556B3A2-FDC5-A746-B076-56C464B72E8D}"/>
              </a:ext>
            </a:extLst>
          </p:cNvPr>
          <p:cNvGrpSpPr/>
          <p:nvPr/>
        </p:nvGrpSpPr>
        <p:grpSpPr>
          <a:xfrm>
            <a:off x="2243890" y="1236768"/>
            <a:ext cx="7704220" cy="4384465"/>
            <a:chOff x="2232810" y="1025295"/>
            <a:chExt cx="7704220" cy="4384465"/>
          </a:xfrm>
        </p:grpSpPr>
        <p:pic>
          <p:nvPicPr>
            <p:cNvPr id="10" name="Afbeelding 9">
              <a:extLst>
                <a:ext uri="{FF2B5EF4-FFF2-40B4-BE49-F238E27FC236}">
                  <a16:creationId xmlns:a16="http://schemas.microsoft.com/office/drawing/2014/main" id="{55956C0E-D097-5B4B-A3B3-F9A6F62B58B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2810" y="4628222"/>
              <a:ext cx="7704220" cy="781538"/>
            </a:xfrm>
            <a:prstGeom prst="rect">
              <a:avLst/>
            </a:prstGeom>
          </p:spPr>
        </p:pic>
        <p:sp>
          <p:nvSpPr>
            <p:cNvPr id="6" name="Rechthoek 5">
              <a:extLst>
                <a:ext uri="{FF2B5EF4-FFF2-40B4-BE49-F238E27FC236}">
                  <a16:creationId xmlns:a16="http://schemas.microsoft.com/office/drawing/2014/main" id="{8D381B4C-88E5-4829-AA23-1D66C87D3B05}"/>
                </a:ext>
              </a:extLst>
            </p:cNvPr>
            <p:cNvSpPr/>
            <p:nvPr/>
          </p:nvSpPr>
          <p:spPr>
            <a:xfrm>
              <a:off x="2232810" y="2658961"/>
              <a:ext cx="7704220" cy="1968620"/>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9A585B4-3DE8-A747-A37D-C22009C511FC}"/>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32810" y="1025295"/>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1876782"/>
              <a:ext cx="6948872"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1-3</a:t>
              </a:r>
              <a:endParaRPr lang="nl-NL" sz="3500" dirty="0"/>
            </a:p>
            <a:p>
              <a:pPr marL="514350" lvl="0" indent="-514350">
                <a:buSzPct val="100000"/>
                <a:buFont typeface="+mj-lt"/>
                <a:buAutoNum type="arabicPeriod"/>
              </a:pPr>
              <a:r>
                <a:rPr lang="nl-NL" dirty="0"/>
                <a:t>Wat zou gestoten olie kunnen zijn? </a:t>
              </a:r>
            </a:p>
            <a:p>
              <a:pPr marL="514350" lvl="0" indent="-514350">
                <a:buSzPct val="100000"/>
                <a:buFont typeface="+mj-lt"/>
                <a:buAutoNum type="arabicPeriod"/>
              </a:pPr>
              <a:r>
                <a:rPr lang="nl-NL" dirty="0"/>
                <a:t>Hoe krijg je anders olie uit een olijf?</a:t>
              </a:r>
            </a:p>
            <a:p>
              <a:pPr marL="514350" lvl="0" indent="-514350">
                <a:buSzPct val="100000"/>
                <a:buFont typeface="+mj-lt"/>
                <a:buAutoNum type="arabicPeriod"/>
              </a:pPr>
              <a:r>
                <a:rPr lang="nl-NL" dirty="0"/>
                <a:t>Wat betekent het dat je alleen op die manier olie moest winnen voor de kandelaar?</a:t>
              </a:r>
            </a:p>
          </p:txBody>
        </p:sp>
      </p:grpSp>
    </p:spTree>
    <p:extLst>
      <p:ext uri="{BB962C8B-B14F-4D97-AF65-F5344CB8AC3E}">
        <p14:creationId xmlns:p14="http://schemas.microsoft.com/office/powerpoint/2010/main" val="2467207341"/>
      </p:ext>
    </p:extLst>
  </p:cSld>
  <p:clrMapOvr>
    <a:masterClrMapping/>
  </p:clrMapOvr>
</p:sld>
</file>

<file path=ppt/theme/theme1.xml><?xml version="1.0" encoding="utf-8"?>
<a:theme xmlns:a="http://schemas.openxmlformats.org/drawingml/2006/main" name="Kantoorthema">
  <a:themeElements>
    <a:clrScheme name="LCJ presentatie">
      <a:dk1>
        <a:srgbClr val="3C3C3B"/>
      </a:dk1>
      <a:lt1>
        <a:srgbClr val="FFFFFF"/>
      </a:lt1>
      <a:dk2>
        <a:srgbClr val="3B3B3A"/>
      </a:dk2>
      <a:lt2>
        <a:srgbClr val="E7E6E6"/>
      </a:lt2>
      <a:accent1>
        <a:srgbClr val="424180"/>
      </a:accent1>
      <a:accent2>
        <a:srgbClr val="EA561D"/>
      </a:accent2>
      <a:accent3>
        <a:srgbClr val="74C8E1"/>
      </a:accent3>
      <a:accent4>
        <a:srgbClr val="DBD7CF"/>
      </a:accent4>
      <a:accent5>
        <a:srgbClr val="3B3B3A"/>
      </a:accent5>
      <a:accent6>
        <a:srgbClr val="424180"/>
      </a:accent6>
      <a:hlink>
        <a:srgbClr val="74C8E1"/>
      </a:hlink>
      <a:folHlink>
        <a:srgbClr val="E956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LCJ" id="{7C7D5EFF-0AD2-6A4B-BDC1-A087E7CF2259}" vid="{36032671-CD7C-8746-9C80-7F077CC818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8DA831D2E6647863FEC6D57F99C83" ma:contentTypeVersion="12" ma:contentTypeDescription="Een nieuw document maken." ma:contentTypeScope="" ma:versionID="bb6a48f9b42536d8b086e532bc662e78">
  <xsd:schema xmlns:xsd="http://www.w3.org/2001/XMLSchema" xmlns:xs="http://www.w3.org/2001/XMLSchema" xmlns:p="http://schemas.microsoft.com/office/2006/metadata/properties" xmlns:ns2="5b1e91ba-a71e-4bec-affb-c37a2605f6ed" xmlns:ns3="8b024abd-bd08-44fc-a184-c019bac8164c" targetNamespace="http://schemas.microsoft.com/office/2006/metadata/properties" ma:root="true" ma:fieldsID="e1bafe28e5d841c1c9e2f622dc5cbdf4" ns2:_="" ns3:_="">
    <xsd:import namespace="5b1e91ba-a71e-4bec-affb-c37a2605f6ed"/>
    <xsd:import namespace="8b024abd-bd08-44fc-a184-c019bac816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1e91ba-a71e-4bec-affb-c37a2605f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024abd-bd08-44fc-a184-c019bac8164c"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A23A4F-7D4E-474F-9B44-51EF7F25DBA5}"/>
</file>

<file path=customXml/itemProps2.xml><?xml version="1.0" encoding="utf-8"?>
<ds:datastoreItem xmlns:ds="http://schemas.openxmlformats.org/officeDocument/2006/customXml" ds:itemID="{26D4EFAE-E117-41FE-8EB8-A3B6D011B11A}"/>
</file>

<file path=customXml/itemProps3.xml><?xml version="1.0" encoding="utf-8"?>
<ds:datastoreItem xmlns:ds="http://schemas.openxmlformats.org/officeDocument/2006/customXml" ds:itemID="{D68EE03B-0618-4E14-83FC-F27D582198AA}"/>
</file>

<file path=docProps/app.xml><?xml version="1.0" encoding="utf-8"?>
<Properties xmlns="http://schemas.openxmlformats.org/officeDocument/2006/extended-properties" xmlns:vt="http://schemas.openxmlformats.org/officeDocument/2006/docPropsVTypes">
  <Template/>
  <TotalTime>3586</TotalTime>
  <Words>660</Words>
  <Application>Microsoft Macintosh PowerPoint</Application>
  <PresentationFormat>Breedbeeld</PresentationFormat>
  <Paragraphs>85</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PraterSansPro</vt:lpstr>
      <vt:lpstr>Nimbus Sans</vt:lpstr>
      <vt:lpstr>Calibri</vt:lpstr>
      <vt:lpstr>Arial</vt:lpstr>
      <vt:lpstr>Kantoorthema</vt:lpstr>
      <vt:lpstr>De tent van  de ontmoeting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Wilfred Beukens</dc:creator>
  <cp:lastModifiedBy>Wilfred Beukens</cp:lastModifiedBy>
  <cp:revision>31</cp:revision>
  <dcterms:created xsi:type="dcterms:W3CDTF">2018-09-26T09:15:44Z</dcterms:created>
  <dcterms:modified xsi:type="dcterms:W3CDTF">2019-09-03T22:05:42Z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0x0101003D28DA831D2E6647863FEC6D57F99C83</vt:lpwstr>
  </property>
</Properties>
</file>