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entation.xml" ContentType="application/vnd.openxmlformats-officedocument.presentationml.presentation.main+xml"/>
  <Override PartName="/ppt/slideLayouts/slideLayout6.xml" ContentType="application/vnd.openxmlformats-officedocument.presentationml.slideLayou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notesSlides/notesSlide14.xml" ContentType="application/vnd.openxmlformats-officedocument.presentationml.notesSlide+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0"/>
  </p:notesMasterIdLst>
  <p:sldIdLst>
    <p:sldId id="260" r:id="rId2"/>
    <p:sldId id="263" r:id="rId3"/>
    <p:sldId id="320" r:id="rId4"/>
    <p:sldId id="321" r:id="rId5"/>
    <p:sldId id="322" r:id="rId6"/>
    <p:sldId id="330" r:id="rId7"/>
    <p:sldId id="310" r:id="rId8"/>
    <p:sldId id="288" r:id="rId9"/>
    <p:sldId id="324" r:id="rId10"/>
    <p:sldId id="323" r:id="rId11"/>
    <p:sldId id="325" r:id="rId12"/>
    <p:sldId id="326" r:id="rId13"/>
    <p:sldId id="327" r:id="rId14"/>
    <p:sldId id="331" r:id="rId15"/>
    <p:sldId id="328" r:id="rId16"/>
    <p:sldId id="318" r:id="rId17"/>
    <p:sldId id="332" r:id="rId18"/>
    <p:sldId id="329" r:id="rId19"/>
  </p:sldIdLst>
  <p:sldSz cx="12192000" cy="6858000"/>
  <p:notesSz cx="6858000" cy="9144000"/>
  <p:embeddedFontLst>
    <p:embeddedFont>
      <p:font typeface="Calibri" panose="020F0502020204030204" pitchFamily="34" charset="0"/>
      <p:regular r:id="rId21"/>
      <p:bold r:id="rId21"/>
      <p:italic r:id="rId21"/>
      <p:boldItalic r:id="rId21"/>
    </p:embeddedFont>
    <p:embeddedFont>
      <p:font typeface="Nimbus Sans" pitchFamily="2" charset="77"/>
      <p:regular r:id="rId21"/>
      <p:bold r:id="rId21"/>
      <p:italic r:id="rId21"/>
      <p:boldItalic r:id="rId21"/>
    </p:embeddedFont>
    <p:embeddedFont>
      <p:font typeface="PraterSansPro" panose="020B0504020101020102" pitchFamily="34" charset="77"/>
      <p:regular r:id="rId21"/>
    </p:embeddedFont>
  </p:embeddedFont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86031"/>
    <a:srgbClr val="0C1518"/>
    <a:srgbClr val="EDEBE7"/>
    <a:srgbClr val="4342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865" autoAdjust="0"/>
    <p:restoredTop sz="72789" autoAdjust="0"/>
  </p:normalViewPr>
  <p:slideViewPr>
    <p:cSldViewPr snapToGrid="0">
      <p:cViewPr varScale="1">
        <p:scale>
          <a:sx n="91" d="100"/>
          <a:sy n="91" d="100"/>
        </p:scale>
        <p:origin x="2472" y="18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171" d="100"/>
          <a:sy n="171" d="100"/>
        </p:scale>
        <p:origin x="6552" y="16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font" Target="NUL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28"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openxmlformats.org/officeDocument/2006/relationships/customXml" Target="../customXml/item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lfred Beukens" userId="c0986d3be7b50e8d" providerId="LiveId" clId="{ACA33914-7CA8-7F45-B30A-9364177BBCE1}"/>
    <pc:docChg chg="modSld">
      <pc:chgData name="Wilfred Beukens" userId="c0986d3be7b50e8d" providerId="LiveId" clId="{ACA33914-7CA8-7F45-B30A-9364177BBCE1}" dt="2019-08-15T12:15:41.941" v="1" actId="20577"/>
      <pc:docMkLst>
        <pc:docMk/>
      </pc:docMkLst>
      <pc:sldChg chg="modSp">
        <pc:chgData name="Wilfred Beukens" userId="c0986d3be7b50e8d" providerId="LiveId" clId="{ACA33914-7CA8-7F45-B30A-9364177BBCE1}" dt="2019-08-15T12:15:41.941" v="1" actId="20577"/>
        <pc:sldMkLst>
          <pc:docMk/>
          <pc:sldMk cId="246457907" sldId="322"/>
        </pc:sldMkLst>
        <pc:spChg chg="mod">
          <ac:chgData name="Wilfred Beukens" userId="c0986d3be7b50e8d" providerId="LiveId" clId="{ACA33914-7CA8-7F45-B30A-9364177BBCE1}" dt="2019-08-15T12:15:41.941" v="1" actId="20577"/>
          <ac:spMkLst>
            <pc:docMk/>
            <pc:sldMk cId="246457907" sldId="322"/>
            <ac:spMk id="8" creationId="{FDF30C9A-5206-4F0A-AB09-F90364E22C40}"/>
          </ac:spMkLst>
        </pc:spChg>
      </pc:sldChg>
    </pc:docChg>
  </pc:docChgLst>
  <pc:docChgLst>
    <pc:chgData name="Wilfred Beukens" userId="c0986d3be7b50e8d" providerId="LiveId" clId="{7DCFA4A4-118D-D345-9707-3CF50A86A8C3}"/>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Nimbus Sans" pitchFamily="2" charset="77"/>
              </a:defRPr>
            </a:lvl1pPr>
          </a:lstStyle>
          <a:p>
            <a:endParaRPr lang="nl-NL" dirty="0"/>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Nimbus Sans" pitchFamily="2" charset="77"/>
              </a:defRPr>
            </a:lvl1pPr>
          </a:lstStyle>
          <a:p>
            <a:fld id="{F155BBF8-3F5D-F146-8116-49029B87D18B}" type="datetimeFigureOut">
              <a:rPr lang="nl-NL" smtClean="0"/>
              <a:pPr/>
              <a:t>03-09-19</a:t>
            </a:fld>
            <a:endParaRPr lang="nl-NL" dirty="0"/>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dirty="0"/>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nl-NL"/>
              <a:t>Tekststijl van het model bewerken
Tweede niveau
Derde niveau
Vierde niveau
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Nimbus Sans" pitchFamily="2" charset="77"/>
              </a:defRPr>
            </a:lvl1pPr>
          </a:lstStyle>
          <a:p>
            <a:endParaRPr lang="nl-NL" dirty="0"/>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Nimbus Sans" pitchFamily="2" charset="77"/>
              </a:defRPr>
            </a:lvl1pPr>
          </a:lstStyle>
          <a:p>
            <a:fld id="{1F0BD7F5-1F85-1D45-8E5D-D5CCE1339442}" type="slidenum">
              <a:rPr lang="nl-NL" smtClean="0"/>
              <a:pPr/>
              <a:t>‹nr.›</a:t>
            </a:fld>
            <a:endParaRPr lang="nl-NL" dirty="0"/>
          </a:p>
        </p:txBody>
      </p:sp>
    </p:spTree>
    <p:extLst>
      <p:ext uri="{BB962C8B-B14F-4D97-AF65-F5344CB8AC3E}">
        <p14:creationId xmlns:p14="http://schemas.microsoft.com/office/powerpoint/2010/main" val="3492142373"/>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Nimbus Sans" pitchFamily="2" charset="77"/>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1F0BD7F5-1F85-1D45-8E5D-D5CCE1339442}" type="slidenum">
              <a:rPr lang="nl-NL" smtClean="0"/>
              <a:pPr/>
              <a:t>1</a:t>
            </a:fld>
            <a:endParaRPr lang="nl-NL" dirty="0"/>
          </a:p>
        </p:txBody>
      </p:sp>
    </p:spTree>
    <p:extLst>
      <p:ext uri="{BB962C8B-B14F-4D97-AF65-F5344CB8AC3E}">
        <p14:creationId xmlns:p14="http://schemas.microsoft.com/office/powerpoint/2010/main" val="36219837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1200" b="0" i="0" kern="1200" dirty="0">
              <a:solidFill>
                <a:schemeClr val="tx1"/>
              </a:solidFill>
              <a:effectLst/>
              <a:latin typeface="Nimbus Sans" pitchFamily="2" charset="77"/>
              <a:ea typeface="+mn-ea"/>
              <a:cs typeface="+mn-cs"/>
            </a:endParaRPr>
          </a:p>
        </p:txBody>
      </p:sp>
      <p:sp>
        <p:nvSpPr>
          <p:cNvPr id="4" name="Tijdelijke aanduiding voor dianummer 3"/>
          <p:cNvSpPr>
            <a:spLocks noGrp="1"/>
          </p:cNvSpPr>
          <p:nvPr>
            <p:ph type="sldNum" sz="quarter" idx="5"/>
          </p:nvPr>
        </p:nvSpPr>
        <p:spPr/>
        <p:txBody>
          <a:bodyPr/>
          <a:lstStyle/>
          <a:p>
            <a:fld id="{1F0BD7F5-1F85-1D45-8E5D-D5CCE1339442}" type="slidenum">
              <a:rPr lang="nl-NL" smtClean="0"/>
              <a:pPr/>
              <a:t>10</a:t>
            </a:fld>
            <a:endParaRPr lang="nl-NL" dirty="0"/>
          </a:p>
        </p:txBody>
      </p:sp>
    </p:spTree>
    <p:extLst>
      <p:ext uri="{BB962C8B-B14F-4D97-AF65-F5344CB8AC3E}">
        <p14:creationId xmlns:p14="http://schemas.microsoft.com/office/powerpoint/2010/main" val="5335778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i="0" kern="1200" dirty="0">
                <a:solidFill>
                  <a:schemeClr val="tx1"/>
                </a:solidFill>
                <a:effectLst/>
                <a:latin typeface="Nimbus Sans" pitchFamily="2" charset="77"/>
                <a:ea typeface="+mn-ea"/>
                <a:cs typeface="+mn-cs"/>
              </a:rPr>
              <a:t>Twee soorten rook</a:t>
            </a:r>
            <a:br>
              <a:rPr lang="nl-NL" sz="1200" b="1" i="0" kern="1200" dirty="0">
                <a:solidFill>
                  <a:schemeClr val="tx1"/>
                </a:solidFill>
                <a:effectLst/>
                <a:latin typeface="Nimbus Sans" pitchFamily="2" charset="77"/>
                <a:ea typeface="+mn-ea"/>
                <a:cs typeface="+mn-cs"/>
              </a:rPr>
            </a:br>
            <a:endParaRPr lang="nl-NL" sz="1200" b="0" i="0" kern="1200" dirty="0">
              <a:solidFill>
                <a:schemeClr val="tx1"/>
              </a:solidFill>
              <a:effectLst/>
              <a:latin typeface="Nimbus Sans" pitchFamily="2" charset="77"/>
              <a:ea typeface="+mn-ea"/>
              <a:cs typeface="+mn-cs"/>
            </a:endParaRPr>
          </a:p>
          <a:p>
            <a:r>
              <a:rPr lang="nl-NL" sz="1200" b="0" i="0" kern="1200" dirty="0">
                <a:solidFill>
                  <a:schemeClr val="tx1"/>
                </a:solidFill>
                <a:effectLst/>
                <a:latin typeface="Nimbus Sans" pitchFamily="2" charset="77"/>
                <a:ea typeface="+mn-ea"/>
                <a:cs typeface="+mn-cs"/>
              </a:rPr>
              <a:t>Steeds als je twijfelt, mag je het Heiligdom binnengaan en voor de Heere komen. Dat is goed om te doen als je de dag begint, maar ook als je de dag afsluit.</a:t>
            </a:r>
          </a:p>
        </p:txBody>
      </p:sp>
      <p:sp>
        <p:nvSpPr>
          <p:cNvPr id="4" name="Tijdelijke aanduiding voor dianummer 3"/>
          <p:cNvSpPr>
            <a:spLocks noGrp="1"/>
          </p:cNvSpPr>
          <p:nvPr>
            <p:ph type="sldNum" sz="quarter" idx="5"/>
          </p:nvPr>
        </p:nvSpPr>
        <p:spPr/>
        <p:txBody>
          <a:bodyPr/>
          <a:lstStyle/>
          <a:p>
            <a:fld id="{1F0BD7F5-1F85-1D45-8E5D-D5CCE1339442}" type="slidenum">
              <a:rPr lang="nl-NL" smtClean="0"/>
              <a:pPr/>
              <a:t>11</a:t>
            </a:fld>
            <a:endParaRPr lang="nl-NL" dirty="0"/>
          </a:p>
        </p:txBody>
      </p:sp>
    </p:spTree>
    <p:extLst>
      <p:ext uri="{BB962C8B-B14F-4D97-AF65-F5344CB8AC3E}">
        <p14:creationId xmlns:p14="http://schemas.microsoft.com/office/powerpoint/2010/main" val="20631146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1F0BD7F5-1F85-1D45-8E5D-D5CCE1339442}" type="slidenum">
              <a:rPr lang="nl-NL" smtClean="0"/>
              <a:pPr/>
              <a:t>12</a:t>
            </a:fld>
            <a:endParaRPr lang="nl-NL" dirty="0"/>
          </a:p>
        </p:txBody>
      </p:sp>
    </p:spTree>
    <p:extLst>
      <p:ext uri="{BB962C8B-B14F-4D97-AF65-F5344CB8AC3E}">
        <p14:creationId xmlns:p14="http://schemas.microsoft.com/office/powerpoint/2010/main" val="40731863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dirty="0">
                <a:solidFill>
                  <a:schemeClr val="tx1"/>
                </a:solidFill>
                <a:effectLst/>
                <a:latin typeface="Nimbus Sans" pitchFamily="2" charset="77"/>
                <a:ea typeface="+mn-ea"/>
                <a:cs typeface="+mn-cs"/>
              </a:rPr>
              <a:t>Zie je hoe elk gebed van jou telt en voor de Heere Jezus als het Lam gebracht wordt? </a:t>
            </a:r>
          </a:p>
          <a:p>
            <a:r>
              <a:rPr lang="nl-NL" sz="1200" b="0" i="0" kern="1200" dirty="0">
                <a:solidFill>
                  <a:schemeClr val="tx1"/>
                </a:solidFill>
                <a:effectLst/>
                <a:latin typeface="Nimbus Sans" pitchFamily="2" charset="77"/>
                <a:ea typeface="+mn-ea"/>
                <a:cs typeface="+mn-cs"/>
              </a:rPr>
              <a:t>Van jouw gebed stijgt een rook op! God ziet je hart en Hij weet wat je wilt zeggen tegen Hem. Dat geldt ook als je misschien niet altijd goed uit je woorden komt. </a:t>
            </a:r>
          </a:p>
        </p:txBody>
      </p:sp>
      <p:sp>
        <p:nvSpPr>
          <p:cNvPr id="4" name="Tijdelijke aanduiding voor dianummer 3"/>
          <p:cNvSpPr>
            <a:spLocks noGrp="1"/>
          </p:cNvSpPr>
          <p:nvPr>
            <p:ph type="sldNum" sz="quarter" idx="5"/>
          </p:nvPr>
        </p:nvSpPr>
        <p:spPr/>
        <p:txBody>
          <a:bodyPr/>
          <a:lstStyle/>
          <a:p>
            <a:fld id="{1F0BD7F5-1F85-1D45-8E5D-D5CCE1339442}" type="slidenum">
              <a:rPr lang="nl-NL" smtClean="0"/>
              <a:pPr/>
              <a:t>13</a:t>
            </a:fld>
            <a:endParaRPr lang="nl-NL" dirty="0"/>
          </a:p>
        </p:txBody>
      </p:sp>
    </p:spTree>
    <p:extLst>
      <p:ext uri="{BB962C8B-B14F-4D97-AF65-F5344CB8AC3E}">
        <p14:creationId xmlns:p14="http://schemas.microsoft.com/office/powerpoint/2010/main" val="11328182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dirty="0">
                <a:solidFill>
                  <a:schemeClr val="tx1"/>
                </a:solidFill>
                <a:effectLst/>
                <a:latin typeface="Nimbus Sans" pitchFamily="2" charset="77"/>
                <a:ea typeface="+mn-ea"/>
                <a:cs typeface="+mn-cs"/>
              </a:rPr>
              <a:t>Er is ook een andere soort rook. Een vreselijke rook. Het is de geur van mensen die het beest (van de duivel) aanbidden. Ook zij brengen een reukoffer, maar dan met hun eigen lichaam. </a:t>
            </a:r>
          </a:p>
          <a:p>
            <a:endParaRPr lang="nl-NL" sz="1200" b="0" i="0" kern="1200" dirty="0">
              <a:solidFill>
                <a:schemeClr val="tx1"/>
              </a:solidFill>
              <a:effectLst/>
              <a:latin typeface="Nimbus Sans"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kern="1200" dirty="0">
                <a:solidFill>
                  <a:schemeClr val="tx1"/>
                </a:solidFill>
                <a:effectLst/>
                <a:latin typeface="Nimbus Sans" pitchFamily="2" charset="77"/>
                <a:ea typeface="+mn-ea"/>
                <a:cs typeface="+mn-cs"/>
              </a:rPr>
              <a:t>In dit aangrijpende gedeelte lezen we hoe de rook van de pijniging van de goddelozen opstijgt tot in alle eeuwigheid. En zij die het beest en zijn beeld aanbidden, evenals zij die het merkteken van zijn naam ontvangen, hebben dag en nacht geen rust. </a:t>
            </a:r>
          </a:p>
          <a:p>
            <a:endParaRPr lang="nl-NL" sz="1200" b="0" i="0" kern="1200" dirty="0">
              <a:solidFill>
                <a:schemeClr val="tx1"/>
              </a:solidFill>
              <a:effectLst/>
              <a:latin typeface="Nimbus Sans" pitchFamily="2" charset="77"/>
              <a:ea typeface="+mn-ea"/>
              <a:cs typeface="+mn-cs"/>
            </a:endParaRPr>
          </a:p>
        </p:txBody>
      </p:sp>
      <p:sp>
        <p:nvSpPr>
          <p:cNvPr id="4" name="Tijdelijke aanduiding voor dianummer 3"/>
          <p:cNvSpPr>
            <a:spLocks noGrp="1"/>
          </p:cNvSpPr>
          <p:nvPr>
            <p:ph type="sldNum" sz="quarter" idx="5"/>
          </p:nvPr>
        </p:nvSpPr>
        <p:spPr/>
        <p:txBody>
          <a:bodyPr/>
          <a:lstStyle/>
          <a:p>
            <a:fld id="{1F0BD7F5-1F85-1D45-8E5D-D5CCE1339442}" type="slidenum">
              <a:rPr lang="nl-NL" smtClean="0"/>
              <a:pPr/>
              <a:t>14</a:t>
            </a:fld>
            <a:endParaRPr lang="nl-NL" dirty="0"/>
          </a:p>
        </p:txBody>
      </p:sp>
    </p:spTree>
    <p:extLst>
      <p:ext uri="{BB962C8B-B14F-4D97-AF65-F5344CB8AC3E}">
        <p14:creationId xmlns:p14="http://schemas.microsoft.com/office/powerpoint/2010/main" val="28302393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1F0BD7F5-1F85-1D45-8E5D-D5CCE1339442}" type="slidenum">
              <a:rPr lang="nl-NL" smtClean="0"/>
              <a:pPr/>
              <a:t>15</a:t>
            </a:fld>
            <a:endParaRPr lang="nl-NL" dirty="0"/>
          </a:p>
        </p:txBody>
      </p:sp>
    </p:spTree>
    <p:extLst>
      <p:ext uri="{BB962C8B-B14F-4D97-AF65-F5344CB8AC3E}">
        <p14:creationId xmlns:p14="http://schemas.microsoft.com/office/powerpoint/2010/main" val="19829574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i="0" kern="1200" dirty="0">
                <a:solidFill>
                  <a:schemeClr val="tx1"/>
                </a:solidFill>
                <a:effectLst/>
                <a:latin typeface="Nimbus Sans" pitchFamily="2" charset="77"/>
                <a:ea typeface="+mn-ea"/>
                <a:cs typeface="+mn-cs"/>
              </a:rPr>
              <a:t>Gesprek</a:t>
            </a:r>
            <a:endParaRPr lang="nl-NL" sz="1200" b="0" i="0" kern="1200" dirty="0">
              <a:solidFill>
                <a:schemeClr val="tx1"/>
              </a:solidFill>
              <a:effectLst/>
              <a:latin typeface="Nimbus Sans" pitchFamily="2" charset="77"/>
              <a:ea typeface="+mn-ea"/>
              <a:cs typeface="+mn-cs"/>
            </a:endParaRPr>
          </a:p>
          <a:p>
            <a:r>
              <a:rPr lang="nl-NL" sz="1200" b="0" i="0" kern="1200" dirty="0">
                <a:solidFill>
                  <a:schemeClr val="tx1"/>
                </a:solidFill>
                <a:effectLst/>
                <a:latin typeface="Nimbus Sans" pitchFamily="2" charset="77"/>
                <a:ea typeface="+mn-ea"/>
                <a:cs typeface="+mn-cs"/>
              </a:rPr>
              <a:t>Misschien ben je je nog nooit bewust geweest van je eigen geestelijke geur? Als we elkaar ontmoeten, vinden we het fijn als de ander lekker ruikt. Misschien doe je soms zelfs een geurtje op om lekker te ruiken. Of je wilt een zweet lucht vermijden. Natuurlijk!</a:t>
            </a:r>
          </a:p>
          <a:p>
            <a:r>
              <a:rPr lang="nl-NL" sz="1200" b="0" i="0" kern="1200" dirty="0">
                <a:solidFill>
                  <a:schemeClr val="tx1"/>
                </a:solidFill>
                <a:effectLst/>
                <a:latin typeface="Nimbus Sans" pitchFamily="2" charset="77"/>
                <a:ea typeface="+mn-ea"/>
                <a:cs typeface="+mn-cs"/>
              </a:rPr>
              <a:t> </a:t>
            </a:r>
          </a:p>
          <a:p>
            <a:r>
              <a:rPr lang="nl-NL" sz="1200" b="0" i="0" kern="1200" dirty="0">
                <a:solidFill>
                  <a:schemeClr val="tx1"/>
                </a:solidFill>
                <a:effectLst/>
                <a:latin typeface="Nimbus Sans" pitchFamily="2" charset="77"/>
                <a:ea typeface="+mn-ea"/>
                <a:cs typeface="+mn-cs"/>
              </a:rPr>
              <a:t>Maar hoe is dat als je de Heere ontmoet? Ruik jij naar het reukoffer uit het Heiligdom omdat je gereinigd bent? </a:t>
            </a:r>
            <a:r>
              <a:rPr lang="nl-NL" sz="1200" b="0" i="0" kern="1200">
                <a:solidFill>
                  <a:schemeClr val="tx1"/>
                </a:solidFill>
                <a:effectLst/>
                <a:latin typeface="Nimbus Sans" pitchFamily="2" charset="77"/>
                <a:ea typeface="+mn-ea"/>
                <a:cs typeface="+mn-cs"/>
              </a:rPr>
              <a:t>Of ruik je naar het beest, omdat je toch steeds weer je eigen gang gaat?</a:t>
            </a:r>
          </a:p>
        </p:txBody>
      </p:sp>
      <p:sp>
        <p:nvSpPr>
          <p:cNvPr id="4" name="Tijdelijke aanduiding voor dianummer 3"/>
          <p:cNvSpPr>
            <a:spLocks noGrp="1"/>
          </p:cNvSpPr>
          <p:nvPr>
            <p:ph type="sldNum" sz="quarter" idx="5"/>
          </p:nvPr>
        </p:nvSpPr>
        <p:spPr/>
        <p:txBody>
          <a:bodyPr/>
          <a:lstStyle/>
          <a:p>
            <a:fld id="{1F0BD7F5-1F85-1D45-8E5D-D5CCE1339442}" type="slidenum">
              <a:rPr lang="nl-NL" smtClean="0"/>
              <a:pPr/>
              <a:t>16</a:t>
            </a:fld>
            <a:endParaRPr lang="nl-NL" dirty="0"/>
          </a:p>
        </p:txBody>
      </p:sp>
    </p:spTree>
    <p:extLst>
      <p:ext uri="{BB962C8B-B14F-4D97-AF65-F5344CB8AC3E}">
        <p14:creationId xmlns:p14="http://schemas.microsoft.com/office/powerpoint/2010/main" val="10578847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1200" b="0" i="0" kern="1200" dirty="0">
              <a:solidFill>
                <a:schemeClr val="tx1"/>
              </a:solidFill>
              <a:effectLst/>
              <a:latin typeface="Nimbus Sans" pitchFamily="2" charset="77"/>
              <a:ea typeface="+mn-ea"/>
              <a:cs typeface="+mn-cs"/>
            </a:endParaRPr>
          </a:p>
        </p:txBody>
      </p:sp>
      <p:sp>
        <p:nvSpPr>
          <p:cNvPr id="4" name="Tijdelijke aanduiding voor dianummer 3"/>
          <p:cNvSpPr>
            <a:spLocks noGrp="1"/>
          </p:cNvSpPr>
          <p:nvPr>
            <p:ph type="sldNum" sz="quarter" idx="5"/>
          </p:nvPr>
        </p:nvSpPr>
        <p:spPr/>
        <p:txBody>
          <a:bodyPr/>
          <a:lstStyle/>
          <a:p>
            <a:fld id="{1F0BD7F5-1F85-1D45-8E5D-D5CCE1339442}" type="slidenum">
              <a:rPr lang="nl-NL" smtClean="0"/>
              <a:pPr/>
              <a:t>17</a:t>
            </a:fld>
            <a:endParaRPr lang="nl-NL" dirty="0"/>
          </a:p>
        </p:txBody>
      </p:sp>
    </p:spTree>
    <p:extLst>
      <p:ext uri="{BB962C8B-B14F-4D97-AF65-F5344CB8AC3E}">
        <p14:creationId xmlns:p14="http://schemas.microsoft.com/office/powerpoint/2010/main" val="32866753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dirty="0">
                <a:solidFill>
                  <a:schemeClr val="tx1"/>
                </a:solidFill>
                <a:effectLst/>
                <a:latin typeface="Nimbus Sans" pitchFamily="2" charset="77"/>
                <a:ea typeface="+mn-ea"/>
                <a:cs typeface="+mn-cs"/>
              </a:rPr>
              <a:t>Misschien wil je je gebedsleven weer eens anders oppakken. Hier zie je een helpend handje: </a:t>
            </a:r>
          </a:p>
        </p:txBody>
      </p:sp>
      <p:sp>
        <p:nvSpPr>
          <p:cNvPr id="4" name="Tijdelijke aanduiding voor dianummer 3"/>
          <p:cNvSpPr>
            <a:spLocks noGrp="1"/>
          </p:cNvSpPr>
          <p:nvPr>
            <p:ph type="sldNum" sz="quarter" idx="5"/>
          </p:nvPr>
        </p:nvSpPr>
        <p:spPr/>
        <p:txBody>
          <a:bodyPr/>
          <a:lstStyle/>
          <a:p>
            <a:fld id="{1F0BD7F5-1F85-1D45-8E5D-D5CCE1339442}" type="slidenum">
              <a:rPr lang="nl-NL" smtClean="0"/>
              <a:pPr/>
              <a:t>18</a:t>
            </a:fld>
            <a:endParaRPr lang="nl-NL" dirty="0"/>
          </a:p>
        </p:txBody>
      </p:sp>
    </p:spTree>
    <p:extLst>
      <p:ext uri="{BB962C8B-B14F-4D97-AF65-F5344CB8AC3E}">
        <p14:creationId xmlns:p14="http://schemas.microsoft.com/office/powerpoint/2010/main" val="1692106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dirty="0">
                <a:solidFill>
                  <a:schemeClr val="tx1"/>
                </a:solidFill>
                <a:effectLst/>
                <a:latin typeface="Nimbus Sans" pitchFamily="2" charset="77"/>
                <a:ea typeface="+mn-ea"/>
                <a:cs typeface="+mn-cs"/>
              </a:rPr>
              <a:t>Bij de Heere mogen komen in de tent van de ontmoeting is iets bijzonders. Het laatste altaar in de tabernakel is het reukofferaltaar en het laat ons zien dat God echt contact met ons wil.</a:t>
            </a:r>
          </a:p>
          <a:p>
            <a:r>
              <a:rPr lang="nl-NL" sz="1200" b="0" i="0" kern="1200" dirty="0">
                <a:solidFill>
                  <a:schemeClr val="tx1"/>
                </a:solidFill>
                <a:effectLst/>
                <a:latin typeface="Nimbus Sans" pitchFamily="2" charset="77"/>
                <a:ea typeface="+mn-ea"/>
                <a:cs typeface="+mn-cs"/>
              </a:rPr>
              <a:t>Als je bij elkaar op visite gaat, dan is de bedoeling dat je met elkaar spreekt. Je wilt van elkaar weten hoe het gaat en welke belangrijke dingen er spelen in het leven van je gesprekspartner. </a:t>
            </a:r>
          </a:p>
          <a:p>
            <a:r>
              <a:rPr lang="nl-NL" sz="1200" b="0" i="0" kern="1200" dirty="0">
                <a:solidFill>
                  <a:schemeClr val="tx1"/>
                </a:solidFill>
                <a:effectLst/>
                <a:latin typeface="Nimbus Sans" pitchFamily="2" charset="77"/>
                <a:ea typeface="+mn-ea"/>
                <a:cs typeface="+mn-cs"/>
              </a:rPr>
              <a:t> </a:t>
            </a:r>
          </a:p>
          <a:p>
            <a:r>
              <a:rPr lang="nl-NL" sz="1200" b="0" i="0" kern="1200" dirty="0">
                <a:solidFill>
                  <a:schemeClr val="tx1"/>
                </a:solidFill>
                <a:effectLst/>
                <a:latin typeface="Nimbus Sans" pitchFamily="2" charset="77"/>
                <a:ea typeface="+mn-ea"/>
                <a:cs typeface="+mn-cs"/>
              </a:rPr>
              <a:t>We noemen dat weleens een ontmoeting. Het woord ontmoeten is een mooi woord. Kijk er maar eens goed naar:</a:t>
            </a:r>
          </a:p>
          <a:p>
            <a:r>
              <a:rPr lang="nl-NL" sz="1200" b="0" i="0" kern="1200" dirty="0">
                <a:solidFill>
                  <a:schemeClr val="tx1"/>
                </a:solidFill>
                <a:effectLst/>
                <a:latin typeface="Nimbus Sans" pitchFamily="2" charset="77"/>
                <a:ea typeface="+mn-ea"/>
                <a:cs typeface="+mn-cs"/>
              </a:rPr>
              <a:t> </a:t>
            </a:r>
          </a:p>
          <a:p>
            <a:r>
              <a:rPr lang="nl-NL" sz="1200" b="0" i="0" kern="1200" dirty="0" err="1">
                <a:solidFill>
                  <a:schemeClr val="tx1"/>
                </a:solidFill>
                <a:effectLst/>
                <a:latin typeface="Nimbus Sans" pitchFamily="2" charset="77"/>
                <a:ea typeface="+mn-ea"/>
                <a:cs typeface="+mn-cs"/>
              </a:rPr>
              <a:t>Ont-moeten</a:t>
            </a:r>
            <a:endParaRPr lang="nl-NL" sz="1200" b="0" i="0" kern="1200" dirty="0">
              <a:solidFill>
                <a:schemeClr val="tx1"/>
              </a:solidFill>
              <a:effectLst/>
              <a:latin typeface="Nimbus Sans" pitchFamily="2" charset="77"/>
              <a:ea typeface="+mn-ea"/>
              <a:cs typeface="+mn-cs"/>
            </a:endParaRPr>
          </a:p>
          <a:p>
            <a:r>
              <a:rPr lang="nl-NL" sz="1200" b="0" i="0" kern="1200" dirty="0">
                <a:solidFill>
                  <a:schemeClr val="tx1"/>
                </a:solidFill>
                <a:effectLst/>
                <a:latin typeface="Nimbus Sans" pitchFamily="2" charset="77"/>
                <a:ea typeface="+mn-ea"/>
                <a:cs typeface="+mn-cs"/>
              </a:rPr>
              <a:t> </a:t>
            </a:r>
          </a:p>
          <a:p>
            <a:r>
              <a:rPr lang="nl-NL" sz="1200" b="0" i="0" kern="1200" dirty="0">
                <a:solidFill>
                  <a:schemeClr val="tx1"/>
                </a:solidFill>
                <a:effectLst/>
                <a:latin typeface="Nimbus Sans" pitchFamily="2" charset="77"/>
                <a:ea typeface="+mn-ea"/>
                <a:cs typeface="+mn-cs"/>
              </a:rPr>
              <a:t>In je leven ‘moeten’ heel veel dingen. Je moet naar school, je moet naar sport, je moet je kamer opruimen, je moet… Als je bij de Heere komt, gaat het vooral om </a:t>
            </a:r>
            <a:r>
              <a:rPr lang="nl-NL" sz="1200" b="0" i="0" kern="1200" dirty="0" err="1">
                <a:solidFill>
                  <a:schemeClr val="tx1"/>
                </a:solidFill>
                <a:effectLst/>
                <a:latin typeface="Nimbus Sans" pitchFamily="2" charset="77"/>
                <a:ea typeface="+mn-ea"/>
                <a:cs typeface="+mn-cs"/>
              </a:rPr>
              <a:t>ont-moeten</a:t>
            </a:r>
            <a:r>
              <a:rPr lang="nl-NL" sz="1200" b="0" i="0" kern="1200" dirty="0">
                <a:solidFill>
                  <a:schemeClr val="tx1"/>
                </a:solidFill>
                <a:effectLst/>
                <a:latin typeface="Nimbus Sans" pitchFamily="2" charset="77"/>
                <a:ea typeface="+mn-ea"/>
                <a:cs typeface="+mn-cs"/>
              </a:rPr>
              <a:t>. Bij Hem kun je de dingen van je leven kwijt. Hij </a:t>
            </a:r>
            <a:r>
              <a:rPr lang="nl-NL" sz="1200" b="0" i="0" kern="1200" dirty="0" err="1">
                <a:solidFill>
                  <a:schemeClr val="tx1"/>
                </a:solidFill>
                <a:effectLst/>
                <a:latin typeface="Nimbus Sans" pitchFamily="2" charset="77"/>
                <a:ea typeface="+mn-ea"/>
                <a:cs typeface="+mn-cs"/>
              </a:rPr>
              <a:t>ont-moet</a:t>
            </a:r>
            <a:r>
              <a:rPr lang="nl-NL" sz="1200" b="0" i="0" kern="1200" dirty="0">
                <a:solidFill>
                  <a:schemeClr val="tx1"/>
                </a:solidFill>
                <a:effectLst/>
                <a:latin typeface="Nimbus Sans" pitchFamily="2" charset="77"/>
                <a:ea typeface="+mn-ea"/>
                <a:cs typeface="+mn-cs"/>
              </a:rPr>
              <a:t> jou. Hoe doet de Heere dat?</a:t>
            </a:r>
          </a:p>
        </p:txBody>
      </p:sp>
      <p:sp>
        <p:nvSpPr>
          <p:cNvPr id="4" name="Tijdelijke aanduiding voor dianummer 3"/>
          <p:cNvSpPr>
            <a:spLocks noGrp="1"/>
          </p:cNvSpPr>
          <p:nvPr>
            <p:ph type="sldNum" sz="quarter" idx="5"/>
          </p:nvPr>
        </p:nvSpPr>
        <p:spPr/>
        <p:txBody>
          <a:bodyPr/>
          <a:lstStyle/>
          <a:p>
            <a:fld id="{1F0BD7F5-1F85-1D45-8E5D-D5CCE1339442}" type="slidenum">
              <a:rPr lang="nl-NL" smtClean="0"/>
              <a:pPr/>
              <a:t>2</a:t>
            </a:fld>
            <a:endParaRPr lang="nl-NL" dirty="0"/>
          </a:p>
        </p:txBody>
      </p:sp>
    </p:spTree>
    <p:extLst>
      <p:ext uri="{BB962C8B-B14F-4D97-AF65-F5344CB8AC3E}">
        <p14:creationId xmlns:p14="http://schemas.microsoft.com/office/powerpoint/2010/main" val="2536544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dirty="0">
                <a:solidFill>
                  <a:schemeClr val="tx1"/>
                </a:solidFill>
                <a:effectLst/>
                <a:latin typeface="Nimbus Sans" pitchFamily="2" charset="77"/>
                <a:ea typeface="+mn-ea"/>
                <a:cs typeface="+mn-cs"/>
              </a:rPr>
              <a:t>Als de hogepriester de olie in de lamp van de gouden kandelaar had gedaan, liep hij door naar het laatste altaar. Daar bracht hij reukwerk op het altaar. Dat gaf een heerlijke geur in het Heilige. Die geur bleef er ook de hele dag hangen. Exodus 30:8 zegt dat het een voortdurend reukwerk was voor het aangezicht van de Heere, alle generaties door. </a:t>
            </a:r>
          </a:p>
          <a:p>
            <a:r>
              <a:rPr lang="nl-NL" sz="1200" b="0" i="0" kern="1200" dirty="0">
                <a:solidFill>
                  <a:schemeClr val="tx1"/>
                </a:solidFill>
                <a:effectLst/>
                <a:latin typeface="Nimbus Sans" pitchFamily="2" charset="77"/>
                <a:ea typeface="+mn-ea"/>
                <a:cs typeface="+mn-cs"/>
              </a:rPr>
              <a:t> </a:t>
            </a:r>
          </a:p>
          <a:p>
            <a:r>
              <a:rPr lang="nl-NL" sz="1200" b="0" i="0" kern="1200" dirty="0">
                <a:solidFill>
                  <a:schemeClr val="tx1"/>
                </a:solidFill>
                <a:effectLst/>
                <a:latin typeface="Nimbus Sans" pitchFamily="2" charset="77"/>
                <a:ea typeface="+mn-ea"/>
                <a:cs typeface="+mn-cs"/>
              </a:rPr>
              <a:t>Het reukofferaltaar doet denken aan het gebed. Bidden is de manier waarop we tot de Heere spreken en Hij met ons. Niets is er dat ons ons zo dicht bij de Heere brengt als het gebed. </a:t>
            </a:r>
          </a:p>
        </p:txBody>
      </p:sp>
      <p:sp>
        <p:nvSpPr>
          <p:cNvPr id="4" name="Tijdelijke aanduiding voor dianummer 3"/>
          <p:cNvSpPr>
            <a:spLocks noGrp="1"/>
          </p:cNvSpPr>
          <p:nvPr>
            <p:ph type="sldNum" sz="quarter" idx="5"/>
          </p:nvPr>
        </p:nvSpPr>
        <p:spPr/>
        <p:txBody>
          <a:bodyPr/>
          <a:lstStyle/>
          <a:p>
            <a:fld id="{1F0BD7F5-1F85-1D45-8E5D-D5CCE1339442}" type="slidenum">
              <a:rPr lang="nl-NL" smtClean="0"/>
              <a:pPr/>
              <a:t>3</a:t>
            </a:fld>
            <a:endParaRPr lang="nl-NL" dirty="0"/>
          </a:p>
        </p:txBody>
      </p:sp>
    </p:spTree>
    <p:extLst>
      <p:ext uri="{BB962C8B-B14F-4D97-AF65-F5344CB8AC3E}">
        <p14:creationId xmlns:p14="http://schemas.microsoft.com/office/powerpoint/2010/main" val="1066806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1200" b="0" i="0" kern="1200" dirty="0">
              <a:solidFill>
                <a:schemeClr val="tx1"/>
              </a:solidFill>
              <a:effectLst/>
              <a:latin typeface="Nimbus Sans" pitchFamily="2" charset="77"/>
              <a:ea typeface="+mn-ea"/>
              <a:cs typeface="+mn-cs"/>
            </a:endParaRPr>
          </a:p>
        </p:txBody>
      </p:sp>
      <p:sp>
        <p:nvSpPr>
          <p:cNvPr id="4" name="Tijdelijke aanduiding voor dianummer 3"/>
          <p:cNvSpPr>
            <a:spLocks noGrp="1"/>
          </p:cNvSpPr>
          <p:nvPr>
            <p:ph type="sldNum" sz="quarter" idx="5"/>
          </p:nvPr>
        </p:nvSpPr>
        <p:spPr/>
        <p:txBody>
          <a:bodyPr/>
          <a:lstStyle/>
          <a:p>
            <a:fld id="{1F0BD7F5-1F85-1D45-8E5D-D5CCE1339442}" type="slidenum">
              <a:rPr lang="nl-NL" smtClean="0"/>
              <a:pPr/>
              <a:t>4</a:t>
            </a:fld>
            <a:endParaRPr lang="nl-NL" dirty="0"/>
          </a:p>
        </p:txBody>
      </p:sp>
    </p:spTree>
    <p:extLst>
      <p:ext uri="{BB962C8B-B14F-4D97-AF65-F5344CB8AC3E}">
        <p14:creationId xmlns:p14="http://schemas.microsoft.com/office/powerpoint/2010/main" val="198999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1200" b="0" i="0" kern="1200" dirty="0">
              <a:solidFill>
                <a:schemeClr val="tx1"/>
              </a:solidFill>
              <a:effectLst/>
              <a:latin typeface="Nimbus Sans" pitchFamily="2" charset="77"/>
              <a:ea typeface="+mn-ea"/>
              <a:cs typeface="+mn-cs"/>
            </a:endParaRPr>
          </a:p>
        </p:txBody>
      </p:sp>
      <p:sp>
        <p:nvSpPr>
          <p:cNvPr id="4" name="Tijdelijke aanduiding voor dianummer 3"/>
          <p:cNvSpPr>
            <a:spLocks noGrp="1"/>
          </p:cNvSpPr>
          <p:nvPr>
            <p:ph type="sldNum" sz="quarter" idx="5"/>
          </p:nvPr>
        </p:nvSpPr>
        <p:spPr/>
        <p:txBody>
          <a:bodyPr/>
          <a:lstStyle/>
          <a:p>
            <a:fld id="{1F0BD7F5-1F85-1D45-8E5D-D5CCE1339442}" type="slidenum">
              <a:rPr lang="nl-NL" smtClean="0"/>
              <a:pPr/>
              <a:t>5</a:t>
            </a:fld>
            <a:endParaRPr lang="nl-NL" dirty="0"/>
          </a:p>
        </p:txBody>
      </p:sp>
    </p:spTree>
    <p:extLst>
      <p:ext uri="{BB962C8B-B14F-4D97-AF65-F5344CB8AC3E}">
        <p14:creationId xmlns:p14="http://schemas.microsoft.com/office/powerpoint/2010/main" val="22998625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kern="1200" dirty="0">
                <a:solidFill>
                  <a:schemeClr val="tx1"/>
                </a:solidFill>
                <a:effectLst/>
                <a:latin typeface="Nimbus Sans" pitchFamily="2" charset="77"/>
                <a:ea typeface="+mn-ea"/>
                <a:cs typeface="+mn-cs"/>
              </a:rPr>
              <a:t>Vandaag geldt nog net zo dat het gebed een reukwerk voor Gods aangezicht is. Openbaring 8: 3 zegt: ‘En er kwam een andere engel, die met een gouden wierookvat bij het altaar ging staan. Aan hem werd veel reukwerk gegeven, opdat hij dat samen met de gebeden van alle heiligen op het gouden altaar vóór de troon zou leggen’.</a:t>
            </a:r>
            <a:r>
              <a:rPr lang="nl-NL" sz="1200" b="0" i="1" kern="1200" dirty="0">
                <a:solidFill>
                  <a:schemeClr val="tx1"/>
                </a:solidFill>
                <a:effectLst/>
                <a:latin typeface="Nimbus Sans" pitchFamily="2" charset="77"/>
                <a:ea typeface="+mn-ea"/>
                <a:cs typeface="+mn-cs"/>
              </a:rPr>
              <a:t> </a:t>
            </a:r>
            <a:endParaRPr lang="nl-NL" sz="1200" b="0" i="0" kern="1200" dirty="0">
              <a:solidFill>
                <a:schemeClr val="tx1"/>
              </a:solidFill>
              <a:effectLst/>
              <a:latin typeface="Nimbus Sans" pitchFamily="2" charset="77"/>
              <a:ea typeface="+mn-ea"/>
              <a:cs typeface="+mn-cs"/>
            </a:endParaRPr>
          </a:p>
          <a:p>
            <a:endParaRPr lang="nl-NL" sz="1200" b="0" i="0" kern="1200" dirty="0">
              <a:solidFill>
                <a:schemeClr val="tx1"/>
              </a:solidFill>
              <a:effectLst/>
              <a:latin typeface="Nimbus Sans" pitchFamily="2" charset="77"/>
              <a:ea typeface="+mn-ea"/>
              <a:cs typeface="+mn-cs"/>
            </a:endParaRPr>
          </a:p>
        </p:txBody>
      </p:sp>
      <p:sp>
        <p:nvSpPr>
          <p:cNvPr id="4" name="Tijdelijke aanduiding voor dianummer 3"/>
          <p:cNvSpPr>
            <a:spLocks noGrp="1"/>
          </p:cNvSpPr>
          <p:nvPr>
            <p:ph type="sldNum" sz="quarter" idx="5"/>
          </p:nvPr>
        </p:nvSpPr>
        <p:spPr/>
        <p:txBody>
          <a:bodyPr/>
          <a:lstStyle/>
          <a:p>
            <a:fld id="{1F0BD7F5-1F85-1D45-8E5D-D5CCE1339442}" type="slidenum">
              <a:rPr lang="nl-NL" smtClean="0"/>
              <a:pPr/>
              <a:t>6</a:t>
            </a:fld>
            <a:endParaRPr lang="nl-NL" dirty="0"/>
          </a:p>
        </p:txBody>
      </p:sp>
    </p:spTree>
    <p:extLst>
      <p:ext uri="{BB962C8B-B14F-4D97-AF65-F5344CB8AC3E}">
        <p14:creationId xmlns:p14="http://schemas.microsoft.com/office/powerpoint/2010/main" val="1054708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1200" b="0" i="0" kern="1200" dirty="0">
              <a:solidFill>
                <a:schemeClr val="tx1"/>
              </a:solidFill>
              <a:effectLst/>
              <a:latin typeface="Nimbus Sans" pitchFamily="2" charset="77"/>
              <a:ea typeface="+mn-ea"/>
              <a:cs typeface="+mn-cs"/>
            </a:endParaRPr>
          </a:p>
        </p:txBody>
      </p:sp>
      <p:sp>
        <p:nvSpPr>
          <p:cNvPr id="4" name="Tijdelijke aanduiding voor dianummer 3"/>
          <p:cNvSpPr>
            <a:spLocks noGrp="1"/>
          </p:cNvSpPr>
          <p:nvPr>
            <p:ph type="sldNum" sz="quarter" idx="5"/>
          </p:nvPr>
        </p:nvSpPr>
        <p:spPr/>
        <p:txBody>
          <a:bodyPr/>
          <a:lstStyle/>
          <a:p>
            <a:fld id="{1F0BD7F5-1F85-1D45-8E5D-D5CCE1339442}" type="slidenum">
              <a:rPr lang="nl-NL" smtClean="0"/>
              <a:pPr/>
              <a:t>7</a:t>
            </a:fld>
            <a:endParaRPr lang="nl-NL" dirty="0"/>
          </a:p>
        </p:txBody>
      </p:sp>
    </p:spTree>
    <p:extLst>
      <p:ext uri="{BB962C8B-B14F-4D97-AF65-F5344CB8AC3E}">
        <p14:creationId xmlns:p14="http://schemas.microsoft.com/office/powerpoint/2010/main" val="33768030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dirty="0">
                <a:solidFill>
                  <a:schemeClr val="tx1"/>
                </a:solidFill>
                <a:effectLst/>
                <a:latin typeface="Nimbus Sans" pitchFamily="2" charset="77"/>
                <a:ea typeface="+mn-ea"/>
                <a:cs typeface="+mn-cs"/>
              </a:rPr>
              <a:t>Heb je weleens gemerkt dat het krachtig is als iemand voor je bidt? Bij het reukofferaltaar gebeurde dat. De priester bracht het reukoffer voor het hele volk. Maar ja, dat was maar één keer per jaar. </a:t>
            </a:r>
          </a:p>
        </p:txBody>
      </p:sp>
      <p:sp>
        <p:nvSpPr>
          <p:cNvPr id="4" name="Tijdelijke aanduiding voor dianummer 3"/>
          <p:cNvSpPr>
            <a:spLocks noGrp="1"/>
          </p:cNvSpPr>
          <p:nvPr>
            <p:ph type="sldNum" sz="quarter" idx="5"/>
          </p:nvPr>
        </p:nvSpPr>
        <p:spPr/>
        <p:txBody>
          <a:bodyPr/>
          <a:lstStyle/>
          <a:p>
            <a:fld id="{1F0BD7F5-1F85-1D45-8E5D-D5CCE1339442}" type="slidenum">
              <a:rPr lang="nl-NL" smtClean="0"/>
              <a:pPr/>
              <a:t>8</a:t>
            </a:fld>
            <a:endParaRPr lang="nl-NL" dirty="0"/>
          </a:p>
        </p:txBody>
      </p:sp>
    </p:spTree>
    <p:extLst>
      <p:ext uri="{BB962C8B-B14F-4D97-AF65-F5344CB8AC3E}">
        <p14:creationId xmlns:p14="http://schemas.microsoft.com/office/powerpoint/2010/main" val="25407093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dirty="0">
                <a:solidFill>
                  <a:schemeClr val="tx1"/>
                </a:solidFill>
                <a:effectLst/>
                <a:latin typeface="Nimbus Sans" pitchFamily="2" charset="77"/>
                <a:ea typeface="+mn-ea"/>
                <a:cs typeface="+mn-cs"/>
              </a:rPr>
              <a:t>De Heere Jezus ontvangt zondaren in het heiligdom. Hij mag daar zijn omdat Hijzelf het slachtoffer gebracht heeft aan het kruis van </a:t>
            </a:r>
            <a:r>
              <a:rPr lang="nl-NL" sz="1200" b="0" i="0" kern="1200" dirty="0" err="1">
                <a:solidFill>
                  <a:schemeClr val="tx1"/>
                </a:solidFill>
                <a:effectLst/>
                <a:latin typeface="Nimbus Sans" pitchFamily="2" charset="77"/>
                <a:ea typeface="+mn-ea"/>
                <a:cs typeface="+mn-cs"/>
              </a:rPr>
              <a:t>Golgotha</a:t>
            </a:r>
            <a:r>
              <a:rPr lang="nl-NL" sz="1200" b="0" i="0" kern="1200" dirty="0">
                <a:solidFill>
                  <a:schemeClr val="tx1"/>
                </a:solidFill>
                <a:effectLst/>
                <a:latin typeface="Nimbus Sans" pitchFamily="2" charset="77"/>
                <a:ea typeface="+mn-ea"/>
                <a:cs typeface="+mn-cs"/>
              </a:rPr>
              <a:t>. Dat is voor eens en voor altijd genoeg. Hebreeën zegt dat we altijd bij Hem mogen komen met een vrijmoedig hart. Zelfs als je eigen hart je aanklaagt, dan wil Hij je geweten rein en schoon maken. </a:t>
            </a:r>
          </a:p>
        </p:txBody>
      </p:sp>
      <p:sp>
        <p:nvSpPr>
          <p:cNvPr id="4" name="Tijdelijke aanduiding voor dianummer 3"/>
          <p:cNvSpPr>
            <a:spLocks noGrp="1"/>
          </p:cNvSpPr>
          <p:nvPr>
            <p:ph type="sldNum" sz="quarter" idx="5"/>
          </p:nvPr>
        </p:nvSpPr>
        <p:spPr/>
        <p:txBody>
          <a:bodyPr/>
          <a:lstStyle/>
          <a:p>
            <a:fld id="{1F0BD7F5-1F85-1D45-8E5D-D5CCE1339442}" type="slidenum">
              <a:rPr lang="nl-NL" smtClean="0"/>
              <a:pPr/>
              <a:t>9</a:t>
            </a:fld>
            <a:endParaRPr lang="nl-NL" dirty="0"/>
          </a:p>
        </p:txBody>
      </p:sp>
    </p:spTree>
    <p:extLst>
      <p:ext uri="{BB962C8B-B14F-4D97-AF65-F5344CB8AC3E}">
        <p14:creationId xmlns:p14="http://schemas.microsoft.com/office/powerpoint/2010/main" val="125510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tart- en eind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A86CB1-B748-4CB2-BAD9-8AA2B39E4D23}"/>
              </a:ext>
            </a:extLst>
          </p:cNvPr>
          <p:cNvSpPr>
            <a:spLocks noGrp="1"/>
          </p:cNvSpPr>
          <p:nvPr>
            <p:ph type="ctrTitle"/>
          </p:nvPr>
        </p:nvSpPr>
        <p:spPr>
          <a:xfrm>
            <a:off x="762000" y="1417003"/>
            <a:ext cx="5262880" cy="2387600"/>
          </a:xfrm>
        </p:spPr>
        <p:txBody>
          <a:bodyPr anchor="b"/>
          <a:lstStyle>
            <a:lvl1pPr algn="l">
              <a:defRPr sz="6000">
                <a:latin typeface="PraterSansPro" panose="020B0504020101020102" pitchFamily="34" charset="77"/>
                <a:cs typeface="PraterSansPro" panose="020B0504020101020102" pitchFamily="34" charset="77"/>
              </a:defRPr>
            </a:lvl1pPr>
          </a:lstStyle>
          <a:p>
            <a:r>
              <a:rPr lang="nl-NL" dirty="0"/>
              <a:t>Klik om stijl te bewerken</a:t>
            </a:r>
          </a:p>
        </p:txBody>
      </p:sp>
      <p:sp>
        <p:nvSpPr>
          <p:cNvPr id="3" name="Ondertitel 2">
            <a:extLst>
              <a:ext uri="{FF2B5EF4-FFF2-40B4-BE49-F238E27FC236}">
                <a16:creationId xmlns:a16="http://schemas.microsoft.com/office/drawing/2014/main" id="{A5620813-25F0-4AC8-A2FB-324B6C0C12E7}"/>
              </a:ext>
            </a:extLst>
          </p:cNvPr>
          <p:cNvSpPr>
            <a:spLocks noGrp="1"/>
          </p:cNvSpPr>
          <p:nvPr>
            <p:ph type="subTitle" idx="1"/>
          </p:nvPr>
        </p:nvSpPr>
        <p:spPr>
          <a:xfrm>
            <a:off x="762000" y="3896678"/>
            <a:ext cx="5262880" cy="1655762"/>
          </a:xfrm>
        </p:spPr>
        <p:txBody>
          <a:bodyPr/>
          <a:lstStyle>
            <a:lvl1pPr marL="0" indent="0" algn="l">
              <a:buNone/>
              <a:defRPr sz="2400" b="0"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spTree>
    <p:extLst>
      <p:ext uri="{BB962C8B-B14F-4D97-AF65-F5344CB8AC3E}">
        <p14:creationId xmlns:p14="http://schemas.microsoft.com/office/powerpoint/2010/main" val="655225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A86CB1-B748-4CB2-BAD9-8AA2B39E4D23}"/>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A5620813-25F0-4AC8-A2FB-324B6C0C12E7}"/>
              </a:ext>
            </a:extLst>
          </p:cNvPr>
          <p:cNvSpPr>
            <a:spLocks noGrp="1"/>
          </p:cNvSpPr>
          <p:nvPr>
            <p:ph type="subTitle" idx="1"/>
          </p:nvPr>
        </p:nvSpPr>
        <p:spPr>
          <a:xfrm>
            <a:off x="1524000" y="3602038"/>
            <a:ext cx="9144000" cy="1655762"/>
          </a:xfrm>
        </p:spPr>
        <p:txBody>
          <a:bodyPr/>
          <a:lstStyle>
            <a:lvl1pPr marL="0" indent="0" algn="ctr">
              <a:buNone/>
              <a:defRPr sz="2400" b="0"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spTree>
    <p:extLst>
      <p:ext uri="{BB962C8B-B14F-4D97-AF65-F5344CB8AC3E}">
        <p14:creationId xmlns:p14="http://schemas.microsoft.com/office/powerpoint/2010/main" val="3491751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5D9F03-D6EF-4D39-8055-68C6F20C8473}"/>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E4495C39-B40A-41B0-A349-4AC875C795A6}"/>
              </a:ext>
            </a:extLst>
          </p:cNvPr>
          <p:cNvSpPr>
            <a:spLocks noGrp="1"/>
          </p:cNvSpPr>
          <p:nvPr>
            <p:ph idx="1"/>
          </p:nvPr>
        </p:nvSpPr>
        <p:spPr/>
        <p:txBody>
          <a:bodyPr/>
          <a:lstStyle>
            <a:lvl1pPr>
              <a:defRPr b="0" i="0">
                <a:solidFill>
                  <a:schemeClr val="tx1"/>
                </a:solidFill>
              </a:defRPr>
            </a:lvl1pPr>
            <a:lvl2pPr>
              <a:defRPr b="0" i="0">
                <a:solidFill>
                  <a:schemeClr val="tx1"/>
                </a:solidFill>
              </a:defRPr>
            </a:lvl2pPr>
            <a:lvl3pPr>
              <a:defRPr b="0" i="0">
                <a:solidFill>
                  <a:schemeClr val="tx1"/>
                </a:solidFill>
              </a:defRPr>
            </a:lvl3pPr>
            <a:lvl4pPr>
              <a:defRPr b="0" i="0">
                <a:solidFill>
                  <a:schemeClr val="tx1"/>
                </a:solidFill>
              </a:defRPr>
            </a:lvl4pPr>
            <a:lvl5pPr>
              <a:defRPr b="0" i="0">
                <a:solidFill>
                  <a:schemeClr val="tx1"/>
                </a:solidFill>
              </a:defRPr>
            </a:lvl5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15853272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F8FE54-C6FB-43EA-AAE4-8B4F13178FE0}"/>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F62311C6-3C45-4EC1-8391-83FC2AF1DA33}"/>
              </a:ext>
            </a:extLst>
          </p:cNvPr>
          <p:cNvSpPr>
            <a:spLocks noGrp="1"/>
          </p:cNvSpPr>
          <p:nvPr>
            <p:ph type="body" idx="1"/>
          </p:nvPr>
        </p:nvSpPr>
        <p:spPr>
          <a:xfrm>
            <a:off x="831850" y="4589463"/>
            <a:ext cx="10515600" cy="1500187"/>
          </a:xfrm>
        </p:spPr>
        <p:txBody>
          <a:bodyPr/>
          <a:lstStyle>
            <a:lvl1pPr marL="0" indent="0">
              <a:buNone/>
              <a:defRPr sz="2400" b="0" i="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dirty="0"/>
              <a:t>Tekststijl van het model bewerken</a:t>
            </a:r>
          </a:p>
        </p:txBody>
      </p:sp>
    </p:spTree>
    <p:extLst>
      <p:ext uri="{BB962C8B-B14F-4D97-AF65-F5344CB8AC3E}">
        <p14:creationId xmlns:p14="http://schemas.microsoft.com/office/powerpoint/2010/main" val="36799047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0EB30B-4357-4EBD-A978-E8C375FC296D}"/>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2ECB3AE0-6B40-4AB8-B6E3-7E6D4F9FC17D}"/>
              </a:ext>
            </a:extLst>
          </p:cNvPr>
          <p:cNvSpPr>
            <a:spLocks noGrp="1"/>
          </p:cNvSpPr>
          <p:nvPr>
            <p:ph sz="half" idx="1"/>
          </p:nvPr>
        </p:nvSpPr>
        <p:spPr>
          <a:xfrm>
            <a:off x="838200" y="1825625"/>
            <a:ext cx="5181600" cy="4351338"/>
          </a:xfrm>
        </p:spPr>
        <p:txBody>
          <a:bodyPr/>
          <a:lstStyle>
            <a:lvl1pPr>
              <a:defRPr b="0" i="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a:extLst>
              <a:ext uri="{FF2B5EF4-FFF2-40B4-BE49-F238E27FC236}">
                <a16:creationId xmlns:a16="http://schemas.microsoft.com/office/drawing/2014/main" id="{FA7D3B3B-0D5B-44A4-A61A-42552E5DA485}"/>
              </a:ext>
            </a:extLst>
          </p:cNvPr>
          <p:cNvSpPr>
            <a:spLocks noGrp="1"/>
          </p:cNvSpPr>
          <p:nvPr>
            <p:ph sz="half" idx="2"/>
          </p:nvPr>
        </p:nvSpPr>
        <p:spPr>
          <a:xfrm>
            <a:off x="6172200" y="1825625"/>
            <a:ext cx="5181600" cy="4351338"/>
          </a:xfrm>
        </p:spPr>
        <p:txBody>
          <a:bodyPr/>
          <a:lstStyle>
            <a:lvl1pPr>
              <a:defRPr b="0" i="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3353566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BE5BAB-EE2E-4D84-A9AD-97FBEBC2D9B5}"/>
              </a:ext>
            </a:extLst>
          </p:cNvPr>
          <p:cNvSpPr>
            <a:spLocks noGrp="1"/>
          </p:cNvSpPr>
          <p:nvPr>
            <p:ph type="title"/>
          </p:nvPr>
        </p:nvSpPr>
        <p:spPr/>
        <p:txBody>
          <a:bodyPr/>
          <a:lstStyle/>
          <a:p>
            <a:r>
              <a:rPr lang="nl-NL"/>
              <a:t>Klik om stijl te bewerken</a:t>
            </a:r>
          </a:p>
        </p:txBody>
      </p:sp>
    </p:spTree>
    <p:extLst>
      <p:ext uri="{BB962C8B-B14F-4D97-AF65-F5344CB8AC3E}">
        <p14:creationId xmlns:p14="http://schemas.microsoft.com/office/powerpoint/2010/main" val="1870772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5740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C2A40F-24BD-40C3-AF0B-5A5E074E12E6}"/>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A8FEA10F-3DF8-4D2B-A300-B9F0FFE4B6E3}"/>
              </a:ext>
            </a:extLst>
          </p:cNvPr>
          <p:cNvSpPr>
            <a:spLocks noGrp="1"/>
          </p:cNvSpPr>
          <p:nvPr>
            <p:ph idx="1"/>
          </p:nvPr>
        </p:nvSpPr>
        <p:spPr>
          <a:xfrm>
            <a:off x="5183188" y="987425"/>
            <a:ext cx="6172200" cy="4873625"/>
          </a:xfrm>
        </p:spPr>
        <p:txBody>
          <a:bodyPr/>
          <a:lstStyle>
            <a:lvl1pPr>
              <a:defRPr sz="3200" b="0" i="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tekst 3">
            <a:extLst>
              <a:ext uri="{FF2B5EF4-FFF2-40B4-BE49-F238E27FC236}">
                <a16:creationId xmlns:a16="http://schemas.microsoft.com/office/drawing/2014/main" id="{DD0745E2-3D1F-45C2-9DAF-894ACCA6B6D0}"/>
              </a:ext>
            </a:extLst>
          </p:cNvPr>
          <p:cNvSpPr>
            <a:spLocks noGrp="1"/>
          </p:cNvSpPr>
          <p:nvPr>
            <p:ph type="body" sz="half" idx="2"/>
          </p:nvPr>
        </p:nvSpPr>
        <p:spPr>
          <a:xfrm>
            <a:off x="839788" y="2057400"/>
            <a:ext cx="3932237" cy="3811588"/>
          </a:xfrm>
        </p:spPr>
        <p:txBody>
          <a:bodyPr/>
          <a:lstStyle>
            <a:lvl1pPr marL="0" indent="0">
              <a:buNone/>
              <a:defRPr sz="1600" b="0" i="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dirty="0"/>
              <a:t>Tekststijl van het model bewerken</a:t>
            </a:r>
          </a:p>
        </p:txBody>
      </p:sp>
    </p:spTree>
    <p:extLst>
      <p:ext uri="{BB962C8B-B14F-4D97-AF65-F5344CB8AC3E}">
        <p14:creationId xmlns:p14="http://schemas.microsoft.com/office/powerpoint/2010/main" val="24262341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74522A-AE2E-4DBB-97AC-80F84034EE73}"/>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70B87850-2808-469F-B3EA-5DC031CFF125}"/>
              </a:ext>
            </a:extLst>
          </p:cNvPr>
          <p:cNvSpPr>
            <a:spLocks noGrp="1"/>
          </p:cNvSpPr>
          <p:nvPr>
            <p:ph type="pic" idx="1"/>
          </p:nvPr>
        </p:nvSpPr>
        <p:spPr>
          <a:xfrm>
            <a:off x="5183188" y="987425"/>
            <a:ext cx="6172200" cy="4873625"/>
          </a:xfrm>
        </p:spPr>
        <p:txBody>
          <a:bodyPr/>
          <a:lstStyle>
            <a:lvl1pPr marL="0" indent="0">
              <a:buNone/>
              <a:defRPr sz="3200" b="0" i="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pictogram als u een afbeelding wilt toevoegen</a:t>
            </a:r>
          </a:p>
        </p:txBody>
      </p:sp>
      <p:sp>
        <p:nvSpPr>
          <p:cNvPr id="4" name="Tijdelijke aanduiding voor tekst 3">
            <a:extLst>
              <a:ext uri="{FF2B5EF4-FFF2-40B4-BE49-F238E27FC236}">
                <a16:creationId xmlns:a16="http://schemas.microsoft.com/office/drawing/2014/main" id="{119A2F57-953E-4157-9D51-FEA6EBF2D7F6}"/>
              </a:ext>
            </a:extLst>
          </p:cNvPr>
          <p:cNvSpPr>
            <a:spLocks noGrp="1"/>
          </p:cNvSpPr>
          <p:nvPr>
            <p:ph type="body" sz="half" idx="2"/>
          </p:nvPr>
        </p:nvSpPr>
        <p:spPr>
          <a:xfrm>
            <a:off x="839788" y="2057400"/>
            <a:ext cx="3932237" cy="3811588"/>
          </a:xfrm>
        </p:spPr>
        <p:txBody>
          <a:bodyPr/>
          <a:lstStyle>
            <a:lvl1pPr marL="0" indent="0">
              <a:buNone/>
              <a:defRPr sz="1600" b="0" i="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dirty="0"/>
              <a:t>Tekststijl van het model bewerken</a:t>
            </a:r>
          </a:p>
        </p:txBody>
      </p:sp>
    </p:spTree>
    <p:extLst>
      <p:ext uri="{BB962C8B-B14F-4D97-AF65-F5344CB8AC3E}">
        <p14:creationId xmlns:p14="http://schemas.microsoft.com/office/powerpoint/2010/main" val="31624993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NUL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F48226D7-7CF1-43C5-8228-F8FE770BD8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dirty="0"/>
              <a:t>Klik om stijl te bewerken</a:t>
            </a:r>
          </a:p>
        </p:txBody>
      </p:sp>
      <p:sp>
        <p:nvSpPr>
          <p:cNvPr id="3" name="Tijdelijke aanduiding voor tekst 2">
            <a:extLst>
              <a:ext uri="{FF2B5EF4-FFF2-40B4-BE49-F238E27FC236}">
                <a16:creationId xmlns:a16="http://schemas.microsoft.com/office/drawing/2014/main" id="{1F266A43-F812-4224-B66D-8FBCFEE7B9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840802651"/>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0" r:id="rId3"/>
    <p:sldLayoutId id="2147483651" r:id="rId4"/>
    <p:sldLayoutId id="2147483652"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b="1" i="0" kern="1200">
          <a:solidFill>
            <a:schemeClr val="accent2"/>
          </a:solidFill>
          <a:latin typeface="PraterSansPro" panose="020B0504020101020102" pitchFamily="34" charset="77"/>
          <a:ea typeface="+mj-ea"/>
          <a:cs typeface="PraterSansPro" panose="020B0504020101020102" pitchFamily="34" charset="77"/>
        </a:defRPr>
      </a:lvl1pPr>
    </p:titleStyle>
    <p:bodyStyle>
      <a:lvl1pPr marL="228600" indent="-228600" algn="l" defTabSz="914400" rtl="0" eaLnBrk="1" latinLnBrk="0" hangingPunct="1">
        <a:lnSpc>
          <a:spcPct val="90000"/>
        </a:lnSpc>
        <a:spcBef>
          <a:spcPts val="1000"/>
        </a:spcBef>
        <a:buSzPct val="80000"/>
        <a:buFontTx/>
        <a:buBlip>
          <a:blip r:embed="rId12"/>
        </a:buBlip>
        <a:defRPr sz="2800" b="0" i="0" kern="1200">
          <a:solidFill>
            <a:schemeClr val="tx1"/>
          </a:solidFill>
          <a:latin typeface="Nimbus Sans" pitchFamily="2" charset="77"/>
          <a:ea typeface="Nanum Myeongjo" panose="02020603020101020101" pitchFamily="18" charset="-127"/>
          <a:cs typeface="Times New Roman" panose="02020603050405020304" pitchFamily="18" charset="0"/>
        </a:defRPr>
      </a:lvl1pPr>
      <a:lvl2pPr marL="685800" indent="-228600" algn="l" defTabSz="914400" rtl="0" eaLnBrk="1" latinLnBrk="0" hangingPunct="1">
        <a:lnSpc>
          <a:spcPct val="90000"/>
        </a:lnSpc>
        <a:spcBef>
          <a:spcPts val="500"/>
        </a:spcBef>
        <a:buSzPct val="80000"/>
        <a:buFontTx/>
        <a:buBlip>
          <a:blip r:embed="rId12"/>
        </a:buBlip>
        <a:defRPr sz="2400" b="0" i="0" kern="1200">
          <a:solidFill>
            <a:schemeClr val="tx1"/>
          </a:solidFill>
          <a:latin typeface="Nimbus Sans" pitchFamily="2" charset="77"/>
          <a:ea typeface="Nanum Myeongjo" panose="02020603020101020101" pitchFamily="18" charset="-127"/>
          <a:cs typeface="Times New Roman" panose="02020603050405020304" pitchFamily="18" charset="0"/>
        </a:defRPr>
      </a:lvl2pPr>
      <a:lvl3pPr marL="1143000" indent="-228600" algn="l" defTabSz="914400" rtl="0" eaLnBrk="1" latinLnBrk="0" hangingPunct="1">
        <a:lnSpc>
          <a:spcPct val="90000"/>
        </a:lnSpc>
        <a:spcBef>
          <a:spcPts val="500"/>
        </a:spcBef>
        <a:buSzPct val="80000"/>
        <a:buFontTx/>
        <a:buBlip>
          <a:blip r:embed="rId12"/>
        </a:buBlip>
        <a:defRPr sz="2000" b="0" i="0" kern="1200">
          <a:solidFill>
            <a:schemeClr val="tx1"/>
          </a:solidFill>
          <a:latin typeface="Nimbus Sans" pitchFamily="2" charset="77"/>
          <a:ea typeface="Nanum Myeongjo" panose="02020603020101020101" pitchFamily="18" charset="-127"/>
          <a:cs typeface="Times New Roman" panose="02020603050405020304" pitchFamily="18" charset="0"/>
        </a:defRPr>
      </a:lvl3pPr>
      <a:lvl4pPr marL="1600200" indent="-228600" algn="l" defTabSz="914400" rtl="0" eaLnBrk="1" latinLnBrk="0" hangingPunct="1">
        <a:lnSpc>
          <a:spcPct val="90000"/>
        </a:lnSpc>
        <a:spcBef>
          <a:spcPts val="500"/>
        </a:spcBef>
        <a:buSzPct val="80000"/>
        <a:buFontTx/>
        <a:buBlip>
          <a:blip r:embed="rId12"/>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4pPr>
      <a:lvl5pPr marL="2057400" indent="-228600" algn="l" defTabSz="914400" rtl="0" eaLnBrk="1" latinLnBrk="0" hangingPunct="1">
        <a:lnSpc>
          <a:spcPct val="90000"/>
        </a:lnSpc>
        <a:spcBef>
          <a:spcPts val="500"/>
        </a:spcBef>
        <a:buSzPct val="80000"/>
        <a:buFontTx/>
        <a:buBlip>
          <a:blip r:embed="rId12"/>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NUL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NUL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NUL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NUL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NUL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NUL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NUL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NUL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NUL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NULL"/><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NUL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NUL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NUL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NUL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NUL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2F58CA-C7DF-7741-B8A9-A0FF1F3BED4F}"/>
              </a:ext>
            </a:extLst>
          </p:cNvPr>
          <p:cNvSpPr>
            <a:spLocks noGrp="1"/>
          </p:cNvSpPr>
          <p:nvPr>
            <p:ph type="ctrTitle"/>
          </p:nvPr>
        </p:nvSpPr>
        <p:spPr/>
        <p:txBody>
          <a:bodyPr>
            <a:normAutofit/>
          </a:bodyPr>
          <a:lstStyle/>
          <a:p>
            <a:r>
              <a:rPr lang="nl-NL" dirty="0"/>
              <a:t>De tent van </a:t>
            </a:r>
            <a:br>
              <a:rPr lang="nl-NL" dirty="0"/>
            </a:br>
            <a:r>
              <a:rPr lang="nl-NL" dirty="0"/>
              <a:t>de ontmoeting</a:t>
            </a:r>
          </a:p>
        </p:txBody>
      </p:sp>
      <p:sp>
        <p:nvSpPr>
          <p:cNvPr id="3" name="Ondertitel 2">
            <a:extLst>
              <a:ext uri="{FF2B5EF4-FFF2-40B4-BE49-F238E27FC236}">
                <a16:creationId xmlns:a16="http://schemas.microsoft.com/office/drawing/2014/main" id="{40A7171A-1D83-8B42-A1BC-930CAF20C8BA}"/>
              </a:ext>
            </a:extLst>
          </p:cNvPr>
          <p:cNvSpPr>
            <a:spLocks noGrp="1"/>
          </p:cNvSpPr>
          <p:nvPr>
            <p:ph type="subTitle" idx="1"/>
          </p:nvPr>
        </p:nvSpPr>
        <p:spPr/>
        <p:txBody>
          <a:bodyPr/>
          <a:lstStyle/>
          <a:p>
            <a:r>
              <a:rPr lang="nl-NL" dirty="0">
                <a:cs typeface="Arial" panose="020B0604020202020204" pitchFamily="34" charset="0"/>
              </a:rPr>
              <a:t>Les 6 | Intiem gesprek</a:t>
            </a:r>
          </a:p>
        </p:txBody>
      </p:sp>
    </p:spTree>
    <p:extLst>
      <p:ext uri="{BB962C8B-B14F-4D97-AF65-F5344CB8AC3E}">
        <p14:creationId xmlns:p14="http://schemas.microsoft.com/office/powerpoint/2010/main" val="30560755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ep 3">
            <a:extLst>
              <a:ext uri="{FF2B5EF4-FFF2-40B4-BE49-F238E27FC236}">
                <a16:creationId xmlns:a16="http://schemas.microsoft.com/office/drawing/2014/main" id="{522D33FC-A879-BA47-A7E9-A7882F2F843F}"/>
              </a:ext>
            </a:extLst>
          </p:cNvPr>
          <p:cNvGrpSpPr/>
          <p:nvPr/>
        </p:nvGrpSpPr>
        <p:grpSpPr>
          <a:xfrm>
            <a:off x="2243890" y="2157472"/>
            <a:ext cx="7704220" cy="2543057"/>
            <a:chOff x="2228517" y="1750728"/>
            <a:chExt cx="7704220" cy="2543057"/>
          </a:xfrm>
        </p:grpSpPr>
        <p:grpSp>
          <p:nvGrpSpPr>
            <p:cNvPr id="3" name="Groep 2">
              <a:extLst>
                <a:ext uri="{FF2B5EF4-FFF2-40B4-BE49-F238E27FC236}">
                  <a16:creationId xmlns:a16="http://schemas.microsoft.com/office/drawing/2014/main" id="{5B9D7AA7-9F6A-874F-9289-444B39CE61CE}"/>
                </a:ext>
              </a:extLst>
            </p:cNvPr>
            <p:cNvGrpSpPr/>
            <p:nvPr/>
          </p:nvGrpSpPr>
          <p:grpSpPr>
            <a:xfrm>
              <a:off x="2228517" y="1750728"/>
              <a:ext cx="7704220" cy="2543057"/>
              <a:chOff x="2228517" y="1750728"/>
              <a:chExt cx="7704220" cy="2543057"/>
            </a:xfrm>
          </p:grpSpPr>
          <p:pic>
            <p:nvPicPr>
              <p:cNvPr id="10" name="Afbeelding 9">
                <a:extLst>
                  <a:ext uri="{FF2B5EF4-FFF2-40B4-BE49-F238E27FC236}">
                    <a16:creationId xmlns:a16="http://schemas.microsoft.com/office/drawing/2014/main" id="{3940CE84-908D-5A48-B1EB-571EFBA44803}"/>
                  </a:ext>
                </a:extLst>
              </p:cNvPr>
              <p:cNvPicPr>
                <a:picLocks noChangeAspect="1"/>
              </p:cNvPicPr>
              <p:nvPr/>
            </p:nvPicPr>
            <p:blipFill rotWithShape="1">
              <a:blip r:embed="rId3">
                <a:extLst>
                  <a:ext uri="{28A0092B-C50C-407E-A947-70E740481C1C}">
                    <a14:useLocalDpi xmlns:a14="http://schemas.microsoft.com/office/drawing/2010/main" val="0"/>
                  </a:ext>
                </a:extLst>
              </a:blip>
              <a:srcRect l="18248" t="58519" r="18229" b="30085"/>
              <a:stretch/>
            </p:blipFill>
            <p:spPr>
              <a:xfrm>
                <a:off x="2228517" y="3512247"/>
                <a:ext cx="7704220" cy="781538"/>
              </a:xfrm>
              <a:prstGeom prst="rect">
                <a:avLst/>
              </a:prstGeom>
            </p:spPr>
          </p:pic>
          <p:pic>
            <p:nvPicPr>
              <p:cNvPr id="15" name="Afbeelding 14">
                <a:extLst>
                  <a:ext uri="{FF2B5EF4-FFF2-40B4-BE49-F238E27FC236}">
                    <a16:creationId xmlns:a16="http://schemas.microsoft.com/office/drawing/2014/main" id="{95728E2A-8940-A742-BFFA-56D75BCD3FF7}"/>
                  </a:ext>
                </a:extLst>
              </p:cNvPr>
              <p:cNvPicPr>
                <a:picLocks noChangeAspect="1"/>
              </p:cNvPicPr>
              <p:nvPr/>
            </p:nvPicPr>
            <p:blipFill rotWithShape="1">
              <a:blip r:embed="rId4">
                <a:extLst>
                  <a:ext uri="{28A0092B-C50C-407E-A947-70E740481C1C}">
                    <a14:useLocalDpi xmlns:a14="http://schemas.microsoft.com/office/drawing/2010/main" val="0"/>
                  </a:ext>
                </a:extLst>
              </a:blip>
              <a:srcRect l="18248" t="30503" r="18229" b="43811"/>
              <a:stretch/>
            </p:blipFill>
            <p:spPr>
              <a:xfrm>
                <a:off x="2228517" y="1750728"/>
                <a:ext cx="7704220" cy="1761519"/>
              </a:xfrm>
              <a:prstGeom prst="rect">
                <a:avLst/>
              </a:prstGeom>
            </p:spPr>
          </p:pic>
        </p:grpSp>
        <p:sp>
          <p:nvSpPr>
            <p:cNvPr id="16" name="Ondertitel 2">
              <a:extLst>
                <a:ext uri="{FF2B5EF4-FFF2-40B4-BE49-F238E27FC236}">
                  <a16:creationId xmlns:a16="http://schemas.microsoft.com/office/drawing/2014/main" id="{BB43CBD0-72D2-3646-A150-DF7CE777CA8F}"/>
                </a:ext>
              </a:extLst>
            </p:cNvPr>
            <p:cNvSpPr txBox="1">
              <a:spLocks/>
            </p:cNvSpPr>
            <p:nvPr/>
          </p:nvSpPr>
          <p:spPr>
            <a:xfrm>
              <a:off x="2453967" y="2602215"/>
              <a:ext cx="6569475" cy="1528377"/>
            </a:xfrm>
            <a:prstGeom prst="rect">
              <a:avLst/>
            </a:prstGeom>
          </p:spPr>
          <p:txBody>
            <a:bodyPr/>
            <a:lstStyle>
              <a:lvl1pPr marL="228600" indent="-228600" algn="l" defTabSz="914400" rtl="0" eaLnBrk="1" latinLnBrk="0" hangingPunct="1">
                <a:lnSpc>
                  <a:spcPct val="90000"/>
                </a:lnSpc>
                <a:spcBef>
                  <a:spcPts val="1000"/>
                </a:spcBef>
                <a:buSzPct val="80000"/>
                <a:buFontTx/>
                <a:buBlip>
                  <a:blip r:embed="rId5"/>
                </a:buBlip>
                <a:defRPr sz="2800" b="0" i="0" kern="1200">
                  <a:solidFill>
                    <a:schemeClr val="tx1"/>
                  </a:solidFill>
                  <a:latin typeface="Nimbus Sans" pitchFamily="2" charset="77"/>
                  <a:ea typeface="Nanum Myeongjo" panose="02020603020101020101" pitchFamily="18" charset="-127"/>
                  <a:cs typeface="Times New Roman" panose="02020603050405020304" pitchFamily="18" charset="0"/>
                </a:defRPr>
              </a:lvl1pPr>
              <a:lvl2pPr marL="685800" indent="-228600" algn="l" defTabSz="914400" rtl="0" eaLnBrk="1" latinLnBrk="0" hangingPunct="1">
                <a:lnSpc>
                  <a:spcPct val="90000"/>
                </a:lnSpc>
                <a:spcBef>
                  <a:spcPts val="500"/>
                </a:spcBef>
                <a:buSzPct val="80000"/>
                <a:buFontTx/>
                <a:buBlip>
                  <a:blip r:embed="rId5"/>
                </a:buBlip>
                <a:defRPr sz="2400" b="0" i="0" kern="1200">
                  <a:solidFill>
                    <a:schemeClr val="tx1"/>
                  </a:solidFill>
                  <a:latin typeface="Nimbus Sans" pitchFamily="2" charset="77"/>
                  <a:ea typeface="Nanum Myeongjo" panose="02020603020101020101" pitchFamily="18" charset="-127"/>
                  <a:cs typeface="Times New Roman" panose="02020603050405020304" pitchFamily="18" charset="0"/>
                </a:defRPr>
              </a:lvl2pPr>
              <a:lvl3pPr marL="1143000" indent="-228600" algn="l" defTabSz="914400" rtl="0" eaLnBrk="1" latinLnBrk="0" hangingPunct="1">
                <a:lnSpc>
                  <a:spcPct val="90000"/>
                </a:lnSpc>
                <a:spcBef>
                  <a:spcPts val="500"/>
                </a:spcBef>
                <a:buSzPct val="80000"/>
                <a:buFontTx/>
                <a:buBlip>
                  <a:blip r:embed="rId5"/>
                </a:buBlip>
                <a:defRPr sz="2000" b="0" i="0" kern="1200">
                  <a:solidFill>
                    <a:schemeClr val="tx1"/>
                  </a:solidFill>
                  <a:latin typeface="Nimbus Sans" pitchFamily="2" charset="77"/>
                  <a:ea typeface="Nanum Myeongjo" panose="02020603020101020101" pitchFamily="18" charset="-127"/>
                  <a:cs typeface="Times New Roman" panose="02020603050405020304" pitchFamily="18" charset="0"/>
                </a:defRPr>
              </a:lvl3pPr>
              <a:lvl4pPr marL="1600200" indent="-228600" algn="l" defTabSz="914400" rtl="0" eaLnBrk="1" latinLnBrk="0" hangingPunct="1">
                <a:lnSpc>
                  <a:spcPct val="90000"/>
                </a:lnSpc>
                <a:spcBef>
                  <a:spcPts val="500"/>
                </a:spcBef>
                <a:buSzPct val="80000"/>
                <a:buFontTx/>
                <a:buBlip>
                  <a:blip r:embed="rId5"/>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4pPr>
              <a:lvl5pPr marL="2057400" indent="-228600" algn="l" defTabSz="914400" rtl="0" eaLnBrk="1" latinLnBrk="0" hangingPunct="1">
                <a:lnSpc>
                  <a:spcPct val="90000"/>
                </a:lnSpc>
                <a:spcBef>
                  <a:spcPts val="500"/>
                </a:spcBef>
                <a:buSzPct val="80000"/>
                <a:buFontTx/>
                <a:buBlip>
                  <a:blip r:embed="rId5"/>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3600" dirty="0">
                  <a:solidFill>
                    <a:srgbClr val="D86031"/>
                  </a:solidFill>
                  <a:latin typeface="PraterSansPro" panose="020B0504020101020102" charset="0"/>
                  <a:cs typeface="PraterSansPro" panose="020B0504020101020102" charset="0"/>
                </a:rPr>
                <a:t>Bijbel open</a:t>
              </a:r>
            </a:p>
            <a:p>
              <a:pPr marL="0" indent="0">
                <a:buNone/>
              </a:pPr>
              <a:r>
                <a:rPr lang="nl-NL" dirty="0"/>
                <a:t>Hebreeën 10: 11-12, 19, 22</a:t>
              </a:r>
            </a:p>
          </p:txBody>
        </p:sp>
      </p:grpSp>
    </p:spTree>
    <p:extLst>
      <p:ext uri="{BB962C8B-B14F-4D97-AF65-F5344CB8AC3E}">
        <p14:creationId xmlns:p14="http://schemas.microsoft.com/office/powerpoint/2010/main" val="38260941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ep 3">
            <a:extLst>
              <a:ext uri="{FF2B5EF4-FFF2-40B4-BE49-F238E27FC236}">
                <a16:creationId xmlns:a16="http://schemas.microsoft.com/office/drawing/2014/main" id="{522D33FC-A879-BA47-A7E9-A7882F2F843F}"/>
              </a:ext>
            </a:extLst>
          </p:cNvPr>
          <p:cNvGrpSpPr/>
          <p:nvPr/>
        </p:nvGrpSpPr>
        <p:grpSpPr>
          <a:xfrm>
            <a:off x="2243890" y="2157472"/>
            <a:ext cx="7704220" cy="2543057"/>
            <a:chOff x="2228517" y="1750728"/>
            <a:chExt cx="7704220" cy="2543057"/>
          </a:xfrm>
        </p:grpSpPr>
        <p:grpSp>
          <p:nvGrpSpPr>
            <p:cNvPr id="3" name="Groep 2">
              <a:extLst>
                <a:ext uri="{FF2B5EF4-FFF2-40B4-BE49-F238E27FC236}">
                  <a16:creationId xmlns:a16="http://schemas.microsoft.com/office/drawing/2014/main" id="{5B9D7AA7-9F6A-874F-9289-444B39CE61CE}"/>
                </a:ext>
              </a:extLst>
            </p:cNvPr>
            <p:cNvGrpSpPr/>
            <p:nvPr/>
          </p:nvGrpSpPr>
          <p:grpSpPr>
            <a:xfrm>
              <a:off x="2228517" y="1750728"/>
              <a:ext cx="7704220" cy="2543057"/>
              <a:chOff x="2228517" y="1750728"/>
              <a:chExt cx="7704220" cy="2543057"/>
            </a:xfrm>
          </p:grpSpPr>
          <p:pic>
            <p:nvPicPr>
              <p:cNvPr id="10" name="Afbeelding 9">
                <a:extLst>
                  <a:ext uri="{FF2B5EF4-FFF2-40B4-BE49-F238E27FC236}">
                    <a16:creationId xmlns:a16="http://schemas.microsoft.com/office/drawing/2014/main" id="{3940CE84-908D-5A48-B1EB-571EFBA44803}"/>
                  </a:ext>
                </a:extLst>
              </p:cNvPr>
              <p:cNvPicPr>
                <a:picLocks noChangeAspect="1"/>
              </p:cNvPicPr>
              <p:nvPr/>
            </p:nvPicPr>
            <p:blipFill rotWithShape="1">
              <a:blip r:embed="rId3">
                <a:extLst>
                  <a:ext uri="{28A0092B-C50C-407E-A947-70E740481C1C}">
                    <a14:useLocalDpi xmlns:a14="http://schemas.microsoft.com/office/drawing/2010/main" val="0"/>
                  </a:ext>
                </a:extLst>
              </a:blip>
              <a:srcRect l="18248" t="58519" r="18229" b="30085"/>
              <a:stretch/>
            </p:blipFill>
            <p:spPr>
              <a:xfrm>
                <a:off x="2228517" y="3512247"/>
                <a:ext cx="7704220" cy="781538"/>
              </a:xfrm>
              <a:prstGeom prst="rect">
                <a:avLst/>
              </a:prstGeom>
            </p:spPr>
          </p:pic>
          <p:pic>
            <p:nvPicPr>
              <p:cNvPr id="15" name="Afbeelding 14">
                <a:extLst>
                  <a:ext uri="{FF2B5EF4-FFF2-40B4-BE49-F238E27FC236}">
                    <a16:creationId xmlns:a16="http://schemas.microsoft.com/office/drawing/2014/main" id="{95728E2A-8940-A742-BFFA-56D75BCD3FF7}"/>
                  </a:ext>
                </a:extLst>
              </p:cNvPr>
              <p:cNvPicPr>
                <a:picLocks noChangeAspect="1"/>
              </p:cNvPicPr>
              <p:nvPr/>
            </p:nvPicPr>
            <p:blipFill rotWithShape="1">
              <a:blip r:embed="rId4">
                <a:extLst>
                  <a:ext uri="{28A0092B-C50C-407E-A947-70E740481C1C}">
                    <a14:useLocalDpi xmlns:a14="http://schemas.microsoft.com/office/drawing/2010/main" val="0"/>
                  </a:ext>
                </a:extLst>
              </a:blip>
              <a:srcRect l="18248" t="30503" r="18229" b="43811"/>
              <a:stretch/>
            </p:blipFill>
            <p:spPr>
              <a:xfrm>
                <a:off x="2228517" y="1750728"/>
                <a:ext cx="7704220" cy="1761519"/>
              </a:xfrm>
              <a:prstGeom prst="rect">
                <a:avLst/>
              </a:prstGeom>
            </p:spPr>
          </p:pic>
        </p:grpSp>
        <p:sp>
          <p:nvSpPr>
            <p:cNvPr id="16" name="Ondertitel 2">
              <a:extLst>
                <a:ext uri="{FF2B5EF4-FFF2-40B4-BE49-F238E27FC236}">
                  <a16:creationId xmlns:a16="http://schemas.microsoft.com/office/drawing/2014/main" id="{BB43CBD0-72D2-3646-A150-DF7CE777CA8F}"/>
                </a:ext>
              </a:extLst>
            </p:cNvPr>
            <p:cNvSpPr txBox="1">
              <a:spLocks/>
            </p:cNvSpPr>
            <p:nvPr/>
          </p:nvSpPr>
          <p:spPr>
            <a:xfrm>
              <a:off x="2453967" y="2602215"/>
              <a:ext cx="6569475" cy="1528377"/>
            </a:xfrm>
            <a:prstGeom prst="rect">
              <a:avLst/>
            </a:prstGeom>
          </p:spPr>
          <p:txBody>
            <a:bodyPr/>
            <a:lstStyle>
              <a:lvl1pPr marL="228600" indent="-228600" algn="l" defTabSz="914400" rtl="0" eaLnBrk="1" latinLnBrk="0" hangingPunct="1">
                <a:lnSpc>
                  <a:spcPct val="90000"/>
                </a:lnSpc>
                <a:spcBef>
                  <a:spcPts val="1000"/>
                </a:spcBef>
                <a:buSzPct val="80000"/>
                <a:buFontTx/>
                <a:buBlip>
                  <a:blip r:embed="rId5"/>
                </a:buBlip>
                <a:defRPr sz="2800" b="0" i="0" kern="1200">
                  <a:solidFill>
                    <a:schemeClr val="tx1"/>
                  </a:solidFill>
                  <a:latin typeface="Nimbus Sans" pitchFamily="2" charset="77"/>
                  <a:ea typeface="Nanum Myeongjo" panose="02020603020101020101" pitchFamily="18" charset="-127"/>
                  <a:cs typeface="Times New Roman" panose="02020603050405020304" pitchFamily="18" charset="0"/>
                </a:defRPr>
              </a:lvl1pPr>
              <a:lvl2pPr marL="685800" indent="-228600" algn="l" defTabSz="914400" rtl="0" eaLnBrk="1" latinLnBrk="0" hangingPunct="1">
                <a:lnSpc>
                  <a:spcPct val="90000"/>
                </a:lnSpc>
                <a:spcBef>
                  <a:spcPts val="500"/>
                </a:spcBef>
                <a:buSzPct val="80000"/>
                <a:buFontTx/>
                <a:buBlip>
                  <a:blip r:embed="rId5"/>
                </a:buBlip>
                <a:defRPr sz="2400" b="0" i="0" kern="1200">
                  <a:solidFill>
                    <a:schemeClr val="tx1"/>
                  </a:solidFill>
                  <a:latin typeface="Nimbus Sans" pitchFamily="2" charset="77"/>
                  <a:ea typeface="Nanum Myeongjo" panose="02020603020101020101" pitchFamily="18" charset="-127"/>
                  <a:cs typeface="Times New Roman" panose="02020603050405020304" pitchFamily="18" charset="0"/>
                </a:defRPr>
              </a:lvl2pPr>
              <a:lvl3pPr marL="1143000" indent="-228600" algn="l" defTabSz="914400" rtl="0" eaLnBrk="1" latinLnBrk="0" hangingPunct="1">
                <a:lnSpc>
                  <a:spcPct val="90000"/>
                </a:lnSpc>
                <a:spcBef>
                  <a:spcPts val="500"/>
                </a:spcBef>
                <a:buSzPct val="80000"/>
                <a:buFontTx/>
                <a:buBlip>
                  <a:blip r:embed="rId5"/>
                </a:buBlip>
                <a:defRPr sz="2000" b="0" i="0" kern="1200">
                  <a:solidFill>
                    <a:schemeClr val="tx1"/>
                  </a:solidFill>
                  <a:latin typeface="Nimbus Sans" pitchFamily="2" charset="77"/>
                  <a:ea typeface="Nanum Myeongjo" panose="02020603020101020101" pitchFamily="18" charset="-127"/>
                  <a:cs typeface="Times New Roman" panose="02020603050405020304" pitchFamily="18" charset="0"/>
                </a:defRPr>
              </a:lvl3pPr>
              <a:lvl4pPr marL="1600200" indent="-228600" algn="l" defTabSz="914400" rtl="0" eaLnBrk="1" latinLnBrk="0" hangingPunct="1">
                <a:lnSpc>
                  <a:spcPct val="90000"/>
                </a:lnSpc>
                <a:spcBef>
                  <a:spcPts val="500"/>
                </a:spcBef>
                <a:buSzPct val="80000"/>
                <a:buFontTx/>
                <a:buBlip>
                  <a:blip r:embed="rId5"/>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4pPr>
              <a:lvl5pPr marL="2057400" indent="-228600" algn="l" defTabSz="914400" rtl="0" eaLnBrk="1" latinLnBrk="0" hangingPunct="1">
                <a:lnSpc>
                  <a:spcPct val="90000"/>
                </a:lnSpc>
                <a:spcBef>
                  <a:spcPts val="500"/>
                </a:spcBef>
                <a:buSzPct val="80000"/>
                <a:buFontTx/>
                <a:buBlip>
                  <a:blip r:embed="rId5"/>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3600" dirty="0">
                  <a:solidFill>
                    <a:srgbClr val="D86031"/>
                  </a:solidFill>
                  <a:latin typeface="PraterSansPro" panose="020B0504020101020102" charset="0"/>
                  <a:cs typeface="PraterSansPro" panose="020B0504020101020102" charset="0"/>
                </a:rPr>
                <a:t>Bijbel open</a:t>
              </a:r>
            </a:p>
            <a:p>
              <a:pPr marL="0" indent="0">
                <a:buNone/>
              </a:pPr>
              <a:r>
                <a:rPr lang="nl-NL" dirty="0"/>
                <a:t>Psalm 141: 1-4</a:t>
              </a:r>
            </a:p>
          </p:txBody>
        </p:sp>
      </p:grpSp>
    </p:spTree>
    <p:extLst>
      <p:ext uri="{BB962C8B-B14F-4D97-AF65-F5344CB8AC3E}">
        <p14:creationId xmlns:p14="http://schemas.microsoft.com/office/powerpoint/2010/main" val="12558875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ep 3">
            <a:extLst>
              <a:ext uri="{FF2B5EF4-FFF2-40B4-BE49-F238E27FC236}">
                <a16:creationId xmlns:a16="http://schemas.microsoft.com/office/drawing/2014/main" id="{3556B3A2-FDC5-A746-B076-56C464B72E8D}"/>
              </a:ext>
            </a:extLst>
          </p:cNvPr>
          <p:cNvGrpSpPr/>
          <p:nvPr/>
        </p:nvGrpSpPr>
        <p:grpSpPr>
          <a:xfrm>
            <a:off x="2243890" y="2136201"/>
            <a:ext cx="7704220" cy="2585598"/>
            <a:chOff x="2232810" y="1025295"/>
            <a:chExt cx="7704220" cy="2585598"/>
          </a:xfrm>
        </p:grpSpPr>
        <p:pic>
          <p:nvPicPr>
            <p:cNvPr id="10" name="Afbeelding 9">
              <a:extLst>
                <a:ext uri="{FF2B5EF4-FFF2-40B4-BE49-F238E27FC236}">
                  <a16:creationId xmlns:a16="http://schemas.microsoft.com/office/drawing/2014/main" id="{55956C0E-D097-5B4B-A3B3-F9A6F62B58BB}"/>
                </a:ext>
              </a:extLst>
            </p:cNvPr>
            <p:cNvPicPr>
              <a:picLocks noChangeAspect="1"/>
            </p:cNvPicPr>
            <p:nvPr/>
          </p:nvPicPr>
          <p:blipFill rotWithShape="1">
            <a:blip r:embed="rId3">
              <a:extLst>
                <a:ext uri="{28A0092B-C50C-407E-A947-70E740481C1C}">
                  <a14:useLocalDpi xmlns:a14="http://schemas.microsoft.com/office/drawing/2010/main" val="0"/>
                </a:ext>
              </a:extLst>
            </a:blip>
            <a:srcRect l="18248" t="58519" r="18229" b="30085"/>
            <a:stretch/>
          </p:blipFill>
          <p:spPr>
            <a:xfrm>
              <a:off x="2232810" y="2829355"/>
              <a:ext cx="7704220" cy="781538"/>
            </a:xfrm>
            <a:prstGeom prst="rect">
              <a:avLst/>
            </a:prstGeom>
          </p:spPr>
        </p:pic>
        <p:sp>
          <p:nvSpPr>
            <p:cNvPr id="6" name="Rechthoek 5">
              <a:extLst>
                <a:ext uri="{FF2B5EF4-FFF2-40B4-BE49-F238E27FC236}">
                  <a16:creationId xmlns:a16="http://schemas.microsoft.com/office/drawing/2014/main" id="{8D381B4C-88E5-4829-AA23-1D66C87D3B05}"/>
                </a:ext>
              </a:extLst>
            </p:cNvPr>
            <p:cNvSpPr/>
            <p:nvPr/>
          </p:nvSpPr>
          <p:spPr>
            <a:xfrm>
              <a:off x="2232810" y="2658961"/>
              <a:ext cx="7704220" cy="302612"/>
            </a:xfrm>
            <a:prstGeom prst="rect">
              <a:avLst/>
            </a:prstGeom>
            <a:solidFill>
              <a:srgbClr val="EDEB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Afbeelding 8">
              <a:extLst>
                <a:ext uri="{FF2B5EF4-FFF2-40B4-BE49-F238E27FC236}">
                  <a16:creationId xmlns:a16="http://schemas.microsoft.com/office/drawing/2014/main" id="{A9A585B4-3DE8-A747-A37D-C22009C511FC}"/>
                </a:ext>
              </a:extLst>
            </p:cNvPr>
            <p:cNvPicPr>
              <a:picLocks noChangeAspect="1"/>
            </p:cNvPicPr>
            <p:nvPr/>
          </p:nvPicPr>
          <p:blipFill rotWithShape="1">
            <a:blip r:embed="rId4">
              <a:extLst>
                <a:ext uri="{28A0092B-C50C-407E-A947-70E740481C1C}">
                  <a14:useLocalDpi xmlns:a14="http://schemas.microsoft.com/office/drawing/2010/main" val="0"/>
                </a:ext>
              </a:extLst>
            </a:blip>
            <a:srcRect l="18248" t="30503" r="18229" b="43811"/>
            <a:stretch/>
          </p:blipFill>
          <p:spPr>
            <a:xfrm>
              <a:off x="2232810" y="1025295"/>
              <a:ext cx="7704220" cy="1761519"/>
            </a:xfrm>
            <a:prstGeom prst="rect">
              <a:avLst/>
            </a:prstGeom>
          </p:spPr>
        </p:pic>
        <p:sp>
          <p:nvSpPr>
            <p:cNvPr id="8" name="Ondertitel 2">
              <a:extLst>
                <a:ext uri="{FF2B5EF4-FFF2-40B4-BE49-F238E27FC236}">
                  <a16:creationId xmlns:a16="http://schemas.microsoft.com/office/drawing/2014/main" id="{FDF30C9A-5206-4F0A-AB09-F90364E22C40}"/>
                </a:ext>
              </a:extLst>
            </p:cNvPr>
            <p:cNvSpPr txBox="1">
              <a:spLocks/>
            </p:cNvSpPr>
            <p:nvPr/>
          </p:nvSpPr>
          <p:spPr>
            <a:xfrm>
              <a:off x="2441956" y="1876782"/>
              <a:ext cx="6948872" cy="1084791"/>
            </a:xfrm>
            <a:prstGeom prst="rect">
              <a:avLst/>
            </a:prstGeom>
          </p:spPr>
          <p:txBody>
            <a:bodyPr/>
            <a:lstStyle>
              <a:lvl1pPr marL="228600" indent="-228600" algn="l" defTabSz="914400" rtl="0" eaLnBrk="1" latinLnBrk="0" hangingPunct="1">
                <a:lnSpc>
                  <a:spcPct val="90000"/>
                </a:lnSpc>
                <a:spcBef>
                  <a:spcPts val="1000"/>
                </a:spcBef>
                <a:buSzPct val="80000"/>
                <a:buFontTx/>
                <a:buBlip>
                  <a:blip r:embed="rId5"/>
                </a:buBlip>
                <a:defRPr sz="2800" b="0" i="0" kern="1200">
                  <a:solidFill>
                    <a:schemeClr val="tx1"/>
                  </a:solidFill>
                  <a:latin typeface="Nimbus Sans" pitchFamily="2" charset="77"/>
                  <a:ea typeface="Nanum Myeongjo" panose="02020603020101020101" pitchFamily="18" charset="-127"/>
                  <a:cs typeface="Times New Roman" panose="02020603050405020304" pitchFamily="18" charset="0"/>
                </a:defRPr>
              </a:lvl1pPr>
              <a:lvl2pPr marL="685800" indent="-228600" algn="l" defTabSz="914400" rtl="0" eaLnBrk="1" latinLnBrk="0" hangingPunct="1">
                <a:lnSpc>
                  <a:spcPct val="90000"/>
                </a:lnSpc>
                <a:spcBef>
                  <a:spcPts val="500"/>
                </a:spcBef>
                <a:buSzPct val="80000"/>
                <a:buFontTx/>
                <a:buBlip>
                  <a:blip r:embed="rId5"/>
                </a:buBlip>
                <a:defRPr sz="2400" b="0" i="0" kern="1200">
                  <a:solidFill>
                    <a:schemeClr val="tx1"/>
                  </a:solidFill>
                  <a:latin typeface="Nimbus Sans" pitchFamily="2" charset="77"/>
                  <a:ea typeface="Nanum Myeongjo" panose="02020603020101020101" pitchFamily="18" charset="-127"/>
                  <a:cs typeface="Times New Roman" panose="02020603050405020304" pitchFamily="18" charset="0"/>
                </a:defRPr>
              </a:lvl2pPr>
              <a:lvl3pPr marL="1143000" indent="-228600" algn="l" defTabSz="914400" rtl="0" eaLnBrk="1" latinLnBrk="0" hangingPunct="1">
                <a:lnSpc>
                  <a:spcPct val="90000"/>
                </a:lnSpc>
                <a:spcBef>
                  <a:spcPts val="500"/>
                </a:spcBef>
                <a:buSzPct val="80000"/>
                <a:buFontTx/>
                <a:buBlip>
                  <a:blip r:embed="rId5"/>
                </a:buBlip>
                <a:defRPr sz="2000" b="0" i="0" kern="1200">
                  <a:solidFill>
                    <a:schemeClr val="tx1"/>
                  </a:solidFill>
                  <a:latin typeface="Nimbus Sans" pitchFamily="2" charset="77"/>
                  <a:ea typeface="Nanum Myeongjo" panose="02020603020101020101" pitchFamily="18" charset="-127"/>
                  <a:cs typeface="Times New Roman" panose="02020603050405020304" pitchFamily="18" charset="0"/>
                </a:defRPr>
              </a:lvl3pPr>
              <a:lvl4pPr marL="1600200" indent="-228600" algn="l" defTabSz="914400" rtl="0" eaLnBrk="1" latinLnBrk="0" hangingPunct="1">
                <a:lnSpc>
                  <a:spcPct val="90000"/>
                </a:lnSpc>
                <a:spcBef>
                  <a:spcPts val="500"/>
                </a:spcBef>
                <a:buSzPct val="80000"/>
                <a:buFontTx/>
                <a:buBlip>
                  <a:blip r:embed="rId5"/>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4pPr>
              <a:lvl5pPr marL="2057400" indent="-228600" algn="l" defTabSz="914400" rtl="0" eaLnBrk="1" latinLnBrk="0" hangingPunct="1">
                <a:lnSpc>
                  <a:spcPct val="90000"/>
                </a:lnSpc>
                <a:spcBef>
                  <a:spcPts val="500"/>
                </a:spcBef>
                <a:buSzPct val="80000"/>
                <a:buFontTx/>
                <a:buBlip>
                  <a:blip r:embed="rId5"/>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SzPct val="100000"/>
                <a:buNone/>
              </a:pPr>
              <a:r>
                <a:rPr lang="nl-NL" sz="3500" dirty="0">
                  <a:solidFill>
                    <a:srgbClr val="D86031"/>
                  </a:solidFill>
                  <a:latin typeface="PraterSansPro" panose="020B0504020101020102" charset="0"/>
                  <a:cs typeface="PraterSansPro" panose="020B0504020101020102" charset="0"/>
                </a:rPr>
                <a:t>Vraag 6</a:t>
              </a:r>
              <a:endParaRPr lang="nl-NL" sz="3500" dirty="0"/>
            </a:p>
            <a:p>
              <a:pPr marL="0" indent="0">
                <a:buNone/>
              </a:pPr>
              <a:r>
                <a:rPr lang="nl-NL" dirty="0"/>
                <a:t>Hoe wordt het gebed hier getekend? </a:t>
              </a:r>
            </a:p>
          </p:txBody>
        </p:sp>
      </p:grpSp>
    </p:spTree>
    <p:extLst>
      <p:ext uri="{BB962C8B-B14F-4D97-AF65-F5344CB8AC3E}">
        <p14:creationId xmlns:p14="http://schemas.microsoft.com/office/powerpoint/2010/main" val="26626628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ep 1">
            <a:extLst>
              <a:ext uri="{FF2B5EF4-FFF2-40B4-BE49-F238E27FC236}">
                <a16:creationId xmlns:a16="http://schemas.microsoft.com/office/drawing/2014/main" id="{373C88A6-6DDC-9543-AB8D-7FB790566682}"/>
              </a:ext>
            </a:extLst>
          </p:cNvPr>
          <p:cNvGrpSpPr/>
          <p:nvPr/>
        </p:nvGrpSpPr>
        <p:grpSpPr>
          <a:xfrm>
            <a:off x="2243890" y="2117947"/>
            <a:ext cx="7704220" cy="2622106"/>
            <a:chOff x="2243890" y="2157472"/>
            <a:chExt cx="7704220" cy="2622106"/>
          </a:xfrm>
        </p:grpSpPr>
        <p:sp>
          <p:nvSpPr>
            <p:cNvPr id="7" name="Rechthoek 6">
              <a:extLst>
                <a:ext uri="{FF2B5EF4-FFF2-40B4-BE49-F238E27FC236}">
                  <a16:creationId xmlns:a16="http://schemas.microsoft.com/office/drawing/2014/main" id="{85B7A99D-4C76-6745-B209-83D8A12E7C4D}"/>
                </a:ext>
              </a:extLst>
            </p:cNvPr>
            <p:cNvSpPr/>
            <p:nvPr/>
          </p:nvSpPr>
          <p:spPr>
            <a:xfrm>
              <a:off x="2243890" y="2627290"/>
              <a:ext cx="7699927" cy="1528377"/>
            </a:xfrm>
            <a:prstGeom prst="rect">
              <a:avLst/>
            </a:prstGeom>
            <a:solidFill>
              <a:srgbClr val="EDEB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4" name="Groep 3">
              <a:extLst>
                <a:ext uri="{FF2B5EF4-FFF2-40B4-BE49-F238E27FC236}">
                  <a16:creationId xmlns:a16="http://schemas.microsoft.com/office/drawing/2014/main" id="{522D33FC-A879-BA47-A7E9-A7882F2F843F}"/>
                </a:ext>
              </a:extLst>
            </p:cNvPr>
            <p:cNvGrpSpPr/>
            <p:nvPr/>
          </p:nvGrpSpPr>
          <p:grpSpPr>
            <a:xfrm>
              <a:off x="2243890" y="2157472"/>
              <a:ext cx="7704220" cy="2622106"/>
              <a:chOff x="2228517" y="1750728"/>
              <a:chExt cx="7704220" cy="2622106"/>
            </a:xfrm>
          </p:grpSpPr>
          <p:grpSp>
            <p:nvGrpSpPr>
              <p:cNvPr id="3" name="Groep 2">
                <a:extLst>
                  <a:ext uri="{FF2B5EF4-FFF2-40B4-BE49-F238E27FC236}">
                    <a16:creationId xmlns:a16="http://schemas.microsoft.com/office/drawing/2014/main" id="{5B9D7AA7-9F6A-874F-9289-444B39CE61CE}"/>
                  </a:ext>
                </a:extLst>
              </p:cNvPr>
              <p:cNvGrpSpPr/>
              <p:nvPr/>
            </p:nvGrpSpPr>
            <p:grpSpPr>
              <a:xfrm>
                <a:off x="2228517" y="1750728"/>
                <a:ext cx="7704220" cy="2622106"/>
                <a:chOff x="2228517" y="1750728"/>
                <a:chExt cx="7704220" cy="2622106"/>
              </a:xfrm>
            </p:grpSpPr>
            <p:pic>
              <p:nvPicPr>
                <p:cNvPr id="10" name="Afbeelding 9">
                  <a:extLst>
                    <a:ext uri="{FF2B5EF4-FFF2-40B4-BE49-F238E27FC236}">
                      <a16:creationId xmlns:a16="http://schemas.microsoft.com/office/drawing/2014/main" id="{3940CE84-908D-5A48-B1EB-571EFBA44803}"/>
                    </a:ext>
                  </a:extLst>
                </p:cNvPr>
                <p:cNvPicPr>
                  <a:picLocks noChangeAspect="1"/>
                </p:cNvPicPr>
                <p:nvPr/>
              </p:nvPicPr>
              <p:blipFill rotWithShape="1">
                <a:blip r:embed="rId3">
                  <a:extLst>
                    <a:ext uri="{28A0092B-C50C-407E-A947-70E740481C1C}">
                      <a14:useLocalDpi xmlns:a14="http://schemas.microsoft.com/office/drawing/2010/main" val="0"/>
                    </a:ext>
                  </a:extLst>
                </a:blip>
                <a:srcRect l="18248" t="58519" r="18229" b="30085"/>
                <a:stretch/>
              </p:blipFill>
              <p:spPr>
                <a:xfrm>
                  <a:off x="2228517" y="3591296"/>
                  <a:ext cx="7704220" cy="781538"/>
                </a:xfrm>
                <a:prstGeom prst="rect">
                  <a:avLst/>
                </a:prstGeom>
              </p:spPr>
            </p:pic>
            <p:pic>
              <p:nvPicPr>
                <p:cNvPr id="15" name="Afbeelding 14">
                  <a:extLst>
                    <a:ext uri="{FF2B5EF4-FFF2-40B4-BE49-F238E27FC236}">
                      <a16:creationId xmlns:a16="http://schemas.microsoft.com/office/drawing/2014/main" id="{95728E2A-8940-A742-BFFA-56D75BCD3FF7}"/>
                    </a:ext>
                  </a:extLst>
                </p:cNvPr>
                <p:cNvPicPr>
                  <a:picLocks noChangeAspect="1"/>
                </p:cNvPicPr>
                <p:nvPr/>
              </p:nvPicPr>
              <p:blipFill rotWithShape="1">
                <a:blip r:embed="rId4">
                  <a:extLst>
                    <a:ext uri="{28A0092B-C50C-407E-A947-70E740481C1C}">
                      <a14:useLocalDpi xmlns:a14="http://schemas.microsoft.com/office/drawing/2010/main" val="0"/>
                    </a:ext>
                  </a:extLst>
                </a:blip>
                <a:srcRect l="18248" t="30503" r="18229" b="43811"/>
                <a:stretch/>
              </p:blipFill>
              <p:spPr>
                <a:xfrm>
                  <a:off x="2228517" y="1750728"/>
                  <a:ext cx="7704220" cy="1761519"/>
                </a:xfrm>
                <a:prstGeom prst="rect">
                  <a:avLst/>
                </a:prstGeom>
              </p:spPr>
            </p:pic>
          </p:grpSp>
          <p:sp>
            <p:nvSpPr>
              <p:cNvPr id="16" name="Ondertitel 2">
                <a:extLst>
                  <a:ext uri="{FF2B5EF4-FFF2-40B4-BE49-F238E27FC236}">
                    <a16:creationId xmlns:a16="http://schemas.microsoft.com/office/drawing/2014/main" id="{BB43CBD0-72D2-3646-A150-DF7CE777CA8F}"/>
                  </a:ext>
                </a:extLst>
              </p:cNvPr>
              <p:cNvSpPr txBox="1">
                <a:spLocks/>
              </p:cNvSpPr>
              <p:nvPr/>
            </p:nvSpPr>
            <p:spPr>
              <a:xfrm>
                <a:off x="2453967" y="2602215"/>
                <a:ext cx="6569475" cy="1528377"/>
              </a:xfrm>
              <a:prstGeom prst="rect">
                <a:avLst/>
              </a:prstGeom>
            </p:spPr>
            <p:txBody>
              <a:bodyPr/>
              <a:lstStyle>
                <a:lvl1pPr marL="228600" indent="-228600" algn="l" defTabSz="914400" rtl="0" eaLnBrk="1" latinLnBrk="0" hangingPunct="1">
                  <a:lnSpc>
                    <a:spcPct val="90000"/>
                  </a:lnSpc>
                  <a:spcBef>
                    <a:spcPts val="1000"/>
                  </a:spcBef>
                  <a:buSzPct val="80000"/>
                  <a:buFontTx/>
                  <a:buBlip>
                    <a:blip r:embed="rId5"/>
                  </a:buBlip>
                  <a:defRPr sz="2800" b="0" i="0" kern="1200">
                    <a:solidFill>
                      <a:schemeClr val="tx1"/>
                    </a:solidFill>
                    <a:latin typeface="Nimbus Sans" pitchFamily="2" charset="77"/>
                    <a:ea typeface="Nanum Myeongjo" panose="02020603020101020101" pitchFamily="18" charset="-127"/>
                    <a:cs typeface="Times New Roman" panose="02020603050405020304" pitchFamily="18" charset="0"/>
                  </a:defRPr>
                </a:lvl1pPr>
                <a:lvl2pPr marL="685800" indent="-228600" algn="l" defTabSz="914400" rtl="0" eaLnBrk="1" latinLnBrk="0" hangingPunct="1">
                  <a:lnSpc>
                    <a:spcPct val="90000"/>
                  </a:lnSpc>
                  <a:spcBef>
                    <a:spcPts val="500"/>
                  </a:spcBef>
                  <a:buSzPct val="80000"/>
                  <a:buFontTx/>
                  <a:buBlip>
                    <a:blip r:embed="rId5"/>
                  </a:buBlip>
                  <a:defRPr sz="2400" b="0" i="0" kern="1200">
                    <a:solidFill>
                      <a:schemeClr val="tx1"/>
                    </a:solidFill>
                    <a:latin typeface="Nimbus Sans" pitchFamily="2" charset="77"/>
                    <a:ea typeface="Nanum Myeongjo" panose="02020603020101020101" pitchFamily="18" charset="-127"/>
                    <a:cs typeface="Times New Roman" panose="02020603050405020304" pitchFamily="18" charset="0"/>
                  </a:defRPr>
                </a:lvl2pPr>
                <a:lvl3pPr marL="1143000" indent="-228600" algn="l" defTabSz="914400" rtl="0" eaLnBrk="1" latinLnBrk="0" hangingPunct="1">
                  <a:lnSpc>
                    <a:spcPct val="90000"/>
                  </a:lnSpc>
                  <a:spcBef>
                    <a:spcPts val="500"/>
                  </a:spcBef>
                  <a:buSzPct val="80000"/>
                  <a:buFontTx/>
                  <a:buBlip>
                    <a:blip r:embed="rId5"/>
                  </a:buBlip>
                  <a:defRPr sz="2000" b="0" i="0" kern="1200">
                    <a:solidFill>
                      <a:schemeClr val="tx1"/>
                    </a:solidFill>
                    <a:latin typeface="Nimbus Sans" pitchFamily="2" charset="77"/>
                    <a:ea typeface="Nanum Myeongjo" panose="02020603020101020101" pitchFamily="18" charset="-127"/>
                    <a:cs typeface="Times New Roman" panose="02020603050405020304" pitchFamily="18" charset="0"/>
                  </a:defRPr>
                </a:lvl3pPr>
                <a:lvl4pPr marL="1600200" indent="-228600" algn="l" defTabSz="914400" rtl="0" eaLnBrk="1" latinLnBrk="0" hangingPunct="1">
                  <a:lnSpc>
                    <a:spcPct val="90000"/>
                  </a:lnSpc>
                  <a:spcBef>
                    <a:spcPts val="500"/>
                  </a:spcBef>
                  <a:buSzPct val="80000"/>
                  <a:buFontTx/>
                  <a:buBlip>
                    <a:blip r:embed="rId5"/>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4pPr>
                <a:lvl5pPr marL="2057400" indent="-228600" algn="l" defTabSz="914400" rtl="0" eaLnBrk="1" latinLnBrk="0" hangingPunct="1">
                  <a:lnSpc>
                    <a:spcPct val="90000"/>
                  </a:lnSpc>
                  <a:spcBef>
                    <a:spcPts val="500"/>
                  </a:spcBef>
                  <a:buSzPct val="80000"/>
                  <a:buFontTx/>
                  <a:buBlip>
                    <a:blip r:embed="rId5"/>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3600" dirty="0">
                    <a:solidFill>
                      <a:srgbClr val="D86031"/>
                    </a:solidFill>
                    <a:latin typeface="PraterSansPro" panose="020B0504020101020102" charset="0"/>
                    <a:cs typeface="PraterSansPro" panose="020B0504020101020102" charset="0"/>
                  </a:rPr>
                  <a:t>Bijbel open</a:t>
                </a:r>
              </a:p>
              <a:p>
                <a:pPr marL="0" indent="0">
                  <a:buNone/>
                </a:pPr>
                <a:r>
                  <a:rPr lang="nl-NL" dirty="0"/>
                  <a:t>Openbaring 5: 8</a:t>
                </a:r>
              </a:p>
            </p:txBody>
          </p:sp>
        </p:grpSp>
      </p:grpSp>
    </p:spTree>
    <p:extLst>
      <p:ext uri="{BB962C8B-B14F-4D97-AF65-F5344CB8AC3E}">
        <p14:creationId xmlns:p14="http://schemas.microsoft.com/office/powerpoint/2010/main" val="7164929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ep 1">
            <a:extLst>
              <a:ext uri="{FF2B5EF4-FFF2-40B4-BE49-F238E27FC236}">
                <a16:creationId xmlns:a16="http://schemas.microsoft.com/office/drawing/2014/main" id="{373C88A6-6DDC-9543-AB8D-7FB790566682}"/>
              </a:ext>
            </a:extLst>
          </p:cNvPr>
          <p:cNvGrpSpPr/>
          <p:nvPr/>
        </p:nvGrpSpPr>
        <p:grpSpPr>
          <a:xfrm>
            <a:off x="2243890" y="2117947"/>
            <a:ext cx="7704220" cy="2622106"/>
            <a:chOff x="2243890" y="2157472"/>
            <a:chExt cx="7704220" cy="2622106"/>
          </a:xfrm>
        </p:grpSpPr>
        <p:sp>
          <p:nvSpPr>
            <p:cNvPr id="7" name="Rechthoek 6">
              <a:extLst>
                <a:ext uri="{FF2B5EF4-FFF2-40B4-BE49-F238E27FC236}">
                  <a16:creationId xmlns:a16="http://schemas.microsoft.com/office/drawing/2014/main" id="{85B7A99D-4C76-6745-B209-83D8A12E7C4D}"/>
                </a:ext>
              </a:extLst>
            </p:cNvPr>
            <p:cNvSpPr/>
            <p:nvPr/>
          </p:nvSpPr>
          <p:spPr>
            <a:xfrm>
              <a:off x="2243890" y="2627290"/>
              <a:ext cx="7699927" cy="1528377"/>
            </a:xfrm>
            <a:prstGeom prst="rect">
              <a:avLst/>
            </a:prstGeom>
            <a:solidFill>
              <a:srgbClr val="EDEB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4" name="Groep 3">
              <a:extLst>
                <a:ext uri="{FF2B5EF4-FFF2-40B4-BE49-F238E27FC236}">
                  <a16:creationId xmlns:a16="http://schemas.microsoft.com/office/drawing/2014/main" id="{522D33FC-A879-BA47-A7E9-A7882F2F843F}"/>
                </a:ext>
              </a:extLst>
            </p:cNvPr>
            <p:cNvGrpSpPr/>
            <p:nvPr/>
          </p:nvGrpSpPr>
          <p:grpSpPr>
            <a:xfrm>
              <a:off x="2243890" y="2157472"/>
              <a:ext cx="7704220" cy="2622106"/>
              <a:chOff x="2228517" y="1750728"/>
              <a:chExt cx="7704220" cy="2622106"/>
            </a:xfrm>
          </p:grpSpPr>
          <p:grpSp>
            <p:nvGrpSpPr>
              <p:cNvPr id="3" name="Groep 2">
                <a:extLst>
                  <a:ext uri="{FF2B5EF4-FFF2-40B4-BE49-F238E27FC236}">
                    <a16:creationId xmlns:a16="http://schemas.microsoft.com/office/drawing/2014/main" id="{5B9D7AA7-9F6A-874F-9289-444B39CE61CE}"/>
                  </a:ext>
                </a:extLst>
              </p:cNvPr>
              <p:cNvGrpSpPr/>
              <p:nvPr/>
            </p:nvGrpSpPr>
            <p:grpSpPr>
              <a:xfrm>
                <a:off x="2228517" y="1750728"/>
                <a:ext cx="7704220" cy="2622106"/>
                <a:chOff x="2228517" y="1750728"/>
                <a:chExt cx="7704220" cy="2622106"/>
              </a:xfrm>
            </p:grpSpPr>
            <p:pic>
              <p:nvPicPr>
                <p:cNvPr id="10" name="Afbeelding 9">
                  <a:extLst>
                    <a:ext uri="{FF2B5EF4-FFF2-40B4-BE49-F238E27FC236}">
                      <a16:creationId xmlns:a16="http://schemas.microsoft.com/office/drawing/2014/main" id="{3940CE84-908D-5A48-B1EB-571EFBA44803}"/>
                    </a:ext>
                  </a:extLst>
                </p:cNvPr>
                <p:cNvPicPr>
                  <a:picLocks noChangeAspect="1"/>
                </p:cNvPicPr>
                <p:nvPr/>
              </p:nvPicPr>
              <p:blipFill rotWithShape="1">
                <a:blip r:embed="rId3">
                  <a:extLst>
                    <a:ext uri="{28A0092B-C50C-407E-A947-70E740481C1C}">
                      <a14:useLocalDpi xmlns:a14="http://schemas.microsoft.com/office/drawing/2010/main" val="0"/>
                    </a:ext>
                  </a:extLst>
                </a:blip>
                <a:srcRect l="18248" t="58519" r="18229" b="30085"/>
                <a:stretch/>
              </p:blipFill>
              <p:spPr>
                <a:xfrm>
                  <a:off x="2228517" y="3591296"/>
                  <a:ext cx="7704220" cy="781538"/>
                </a:xfrm>
                <a:prstGeom prst="rect">
                  <a:avLst/>
                </a:prstGeom>
              </p:spPr>
            </p:pic>
            <p:pic>
              <p:nvPicPr>
                <p:cNvPr id="15" name="Afbeelding 14">
                  <a:extLst>
                    <a:ext uri="{FF2B5EF4-FFF2-40B4-BE49-F238E27FC236}">
                      <a16:creationId xmlns:a16="http://schemas.microsoft.com/office/drawing/2014/main" id="{95728E2A-8940-A742-BFFA-56D75BCD3FF7}"/>
                    </a:ext>
                  </a:extLst>
                </p:cNvPr>
                <p:cNvPicPr>
                  <a:picLocks noChangeAspect="1"/>
                </p:cNvPicPr>
                <p:nvPr/>
              </p:nvPicPr>
              <p:blipFill rotWithShape="1">
                <a:blip r:embed="rId4">
                  <a:extLst>
                    <a:ext uri="{28A0092B-C50C-407E-A947-70E740481C1C}">
                      <a14:useLocalDpi xmlns:a14="http://schemas.microsoft.com/office/drawing/2010/main" val="0"/>
                    </a:ext>
                  </a:extLst>
                </a:blip>
                <a:srcRect l="18248" t="30503" r="18229" b="43811"/>
                <a:stretch/>
              </p:blipFill>
              <p:spPr>
                <a:xfrm>
                  <a:off x="2228517" y="1750728"/>
                  <a:ext cx="7704220" cy="1761519"/>
                </a:xfrm>
                <a:prstGeom prst="rect">
                  <a:avLst/>
                </a:prstGeom>
              </p:spPr>
            </p:pic>
          </p:grpSp>
          <p:sp>
            <p:nvSpPr>
              <p:cNvPr id="16" name="Ondertitel 2">
                <a:extLst>
                  <a:ext uri="{FF2B5EF4-FFF2-40B4-BE49-F238E27FC236}">
                    <a16:creationId xmlns:a16="http://schemas.microsoft.com/office/drawing/2014/main" id="{BB43CBD0-72D2-3646-A150-DF7CE777CA8F}"/>
                  </a:ext>
                </a:extLst>
              </p:cNvPr>
              <p:cNvSpPr txBox="1">
                <a:spLocks/>
              </p:cNvSpPr>
              <p:nvPr/>
            </p:nvSpPr>
            <p:spPr>
              <a:xfrm>
                <a:off x="2453967" y="2602215"/>
                <a:ext cx="6569475" cy="1528377"/>
              </a:xfrm>
              <a:prstGeom prst="rect">
                <a:avLst/>
              </a:prstGeom>
            </p:spPr>
            <p:txBody>
              <a:bodyPr/>
              <a:lstStyle>
                <a:lvl1pPr marL="228600" indent="-228600" algn="l" defTabSz="914400" rtl="0" eaLnBrk="1" latinLnBrk="0" hangingPunct="1">
                  <a:lnSpc>
                    <a:spcPct val="90000"/>
                  </a:lnSpc>
                  <a:spcBef>
                    <a:spcPts val="1000"/>
                  </a:spcBef>
                  <a:buSzPct val="80000"/>
                  <a:buFontTx/>
                  <a:buBlip>
                    <a:blip r:embed="rId5"/>
                  </a:buBlip>
                  <a:defRPr sz="2800" b="0" i="0" kern="1200">
                    <a:solidFill>
                      <a:schemeClr val="tx1"/>
                    </a:solidFill>
                    <a:latin typeface="Nimbus Sans" pitchFamily="2" charset="77"/>
                    <a:ea typeface="Nanum Myeongjo" panose="02020603020101020101" pitchFamily="18" charset="-127"/>
                    <a:cs typeface="Times New Roman" panose="02020603050405020304" pitchFamily="18" charset="0"/>
                  </a:defRPr>
                </a:lvl1pPr>
                <a:lvl2pPr marL="685800" indent="-228600" algn="l" defTabSz="914400" rtl="0" eaLnBrk="1" latinLnBrk="0" hangingPunct="1">
                  <a:lnSpc>
                    <a:spcPct val="90000"/>
                  </a:lnSpc>
                  <a:spcBef>
                    <a:spcPts val="500"/>
                  </a:spcBef>
                  <a:buSzPct val="80000"/>
                  <a:buFontTx/>
                  <a:buBlip>
                    <a:blip r:embed="rId5"/>
                  </a:buBlip>
                  <a:defRPr sz="2400" b="0" i="0" kern="1200">
                    <a:solidFill>
                      <a:schemeClr val="tx1"/>
                    </a:solidFill>
                    <a:latin typeface="Nimbus Sans" pitchFamily="2" charset="77"/>
                    <a:ea typeface="Nanum Myeongjo" panose="02020603020101020101" pitchFamily="18" charset="-127"/>
                    <a:cs typeface="Times New Roman" panose="02020603050405020304" pitchFamily="18" charset="0"/>
                  </a:defRPr>
                </a:lvl2pPr>
                <a:lvl3pPr marL="1143000" indent="-228600" algn="l" defTabSz="914400" rtl="0" eaLnBrk="1" latinLnBrk="0" hangingPunct="1">
                  <a:lnSpc>
                    <a:spcPct val="90000"/>
                  </a:lnSpc>
                  <a:spcBef>
                    <a:spcPts val="500"/>
                  </a:spcBef>
                  <a:buSzPct val="80000"/>
                  <a:buFontTx/>
                  <a:buBlip>
                    <a:blip r:embed="rId5"/>
                  </a:buBlip>
                  <a:defRPr sz="2000" b="0" i="0" kern="1200">
                    <a:solidFill>
                      <a:schemeClr val="tx1"/>
                    </a:solidFill>
                    <a:latin typeface="Nimbus Sans" pitchFamily="2" charset="77"/>
                    <a:ea typeface="Nanum Myeongjo" panose="02020603020101020101" pitchFamily="18" charset="-127"/>
                    <a:cs typeface="Times New Roman" panose="02020603050405020304" pitchFamily="18" charset="0"/>
                  </a:defRPr>
                </a:lvl3pPr>
                <a:lvl4pPr marL="1600200" indent="-228600" algn="l" defTabSz="914400" rtl="0" eaLnBrk="1" latinLnBrk="0" hangingPunct="1">
                  <a:lnSpc>
                    <a:spcPct val="90000"/>
                  </a:lnSpc>
                  <a:spcBef>
                    <a:spcPts val="500"/>
                  </a:spcBef>
                  <a:buSzPct val="80000"/>
                  <a:buFontTx/>
                  <a:buBlip>
                    <a:blip r:embed="rId5"/>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4pPr>
                <a:lvl5pPr marL="2057400" indent="-228600" algn="l" defTabSz="914400" rtl="0" eaLnBrk="1" latinLnBrk="0" hangingPunct="1">
                  <a:lnSpc>
                    <a:spcPct val="90000"/>
                  </a:lnSpc>
                  <a:spcBef>
                    <a:spcPts val="500"/>
                  </a:spcBef>
                  <a:buSzPct val="80000"/>
                  <a:buFontTx/>
                  <a:buBlip>
                    <a:blip r:embed="rId5"/>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3600" dirty="0">
                    <a:solidFill>
                      <a:srgbClr val="D86031"/>
                    </a:solidFill>
                    <a:latin typeface="PraterSansPro" panose="020B0504020101020102" charset="0"/>
                    <a:cs typeface="PraterSansPro" panose="020B0504020101020102" charset="0"/>
                  </a:rPr>
                  <a:t>Bijbel open</a:t>
                </a:r>
              </a:p>
              <a:p>
                <a:pPr marL="0" indent="0">
                  <a:buNone/>
                </a:pPr>
                <a:r>
                  <a:rPr lang="nl-NL" dirty="0"/>
                  <a:t>Openbaring 14: 11</a:t>
                </a:r>
              </a:p>
            </p:txBody>
          </p:sp>
        </p:grpSp>
      </p:grpSp>
    </p:spTree>
    <p:extLst>
      <p:ext uri="{BB962C8B-B14F-4D97-AF65-F5344CB8AC3E}">
        <p14:creationId xmlns:p14="http://schemas.microsoft.com/office/powerpoint/2010/main" val="31081896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AA0363EA-B3DF-754E-A246-91B360933D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443" y="1008737"/>
            <a:ext cx="4827036" cy="5129839"/>
          </a:xfrm>
          <a:prstGeom prst="rect">
            <a:avLst/>
          </a:prstGeom>
        </p:spPr>
      </p:pic>
      <p:pic>
        <p:nvPicPr>
          <p:cNvPr id="11" name="Afbeelding 10">
            <a:extLst>
              <a:ext uri="{FF2B5EF4-FFF2-40B4-BE49-F238E27FC236}">
                <a16:creationId xmlns:a16="http://schemas.microsoft.com/office/drawing/2014/main" id="{D858A980-86CD-184C-ABE1-E83FAD71AB40}"/>
              </a:ext>
            </a:extLst>
          </p:cNvPr>
          <p:cNvPicPr>
            <a:picLocks noChangeAspect="1"/>
          </p:cNvPicPr>
          <p:nvPr/>
        </p:nvPicPr>
        <p:blipFill rotWithShape="1">
          <a:blip r:embed="rId4">
            <a:extLst>
              <a:ext uri="{28A0092B-C50C-407E-A947-70E740481C1C}">
                <a14:useLocalDpi xmlns:a14="http://schemas.microsoft.com/office/drawing/2010/main" val="0"/>
              </a:ext>
            </a:extLst>
          </a:blip>
          <a:srcRect l="38699" t="27548" r="38746" b="28388"/>
          <a:stretch/>
        </p:blipFill>
        <p:spPr>
          <a:xfrm>
            <a:off x="598443" y="1008737"/>
            <a:ext cx="4856696" cy="5245780"/>
          </a:xfrm>
          <a:prstGeom prst="rect">
            <a:avLst/>
          </a:prstGeom>
        </p:spPr>
      </p:pic>
      <p:grpSp>
        <p:nvGrpSpPr>
          <p:cNvPr id="4" name="Groep 3">
            <a:extLst>
              <a:ext uri="{FF2B5EF4-FFF2-40B4-BE49-F238E27FC236}">
                <a16:creationId xmlns:a16="http://schemas.microsoft.com/office/drawing/2014/main" id="{3556B3A2-FDC5-A746-B076-56C464B72E8D}"/>
              </a:ext>
            </a:extLst>
          </p:cNvPr>
          <p:cNvGrpSpPr/>
          <p:nvPr/>
        </p:nvGrpSpPr>
        <p:grpSpPr>
          <a:xfrm>
            <a:off x="3744443" y="2136201"/>
            <a:ext cx="7704220" cy="2585598"/>
            <a:chOff x="2232810" y="1025295"/>
            <a:chExt cx="7704220" cy="2585598"/>
          </a:xfrm>
        </p:grpSpPr>
        <p:pic>
          <p:nvPicPr>
            <p:cNvPr id="10" name="Afbeelding 9">
              <a:extLst>
                <a:ext uri="{FF2B5EF4-FFF2-40B4-BE49-F238E27FC236}">
                  <a16:creationId xmlns:a16="http://schemas.microsoft.com/office/drawing/2014/main" id="{55956C0E-D097-5B4B-A3B3-F9A6F62B58BB}"/>
                </a:ext>
              </a:extLst>
            </p:cNvPr>
            <p:cNvPicPr>
              <a:picLocks noChangeAspect="1"/>
            </p:cNvPicPr>
            <p:nvPr/>
          </p:nvPicPr>
          <p:blipFill rotWithShape="1">
            <a:blip r:embed="rId5">
              <a:extLst>
                <a:ext uri="{28A0092B-C50C-407E-A947-70E740481C1C}">
                  <a14:useLocalDpi xmlns:a14="http://schemas.microsoft.com/office/drawing/2010/main" val="0"/>
                </a:ext>
              </a:extLst>
            </a:blip>
            <a:srcRect l="18248" t="58519" r="18229" b="30085"/>
            <a:stretch/>
          </p:blipFill>
          <p:spPr>
            <a:xfrm>
              <a:off x="2232810" y="2829355"/>
              <a:ext cx="7704220" cy="781538"/>
            </a:xfrm>
            <a:prstGeom prst="rect">
              <a:avLst/>
            </a:prstGeom>
          </p:spPr>
        </p:pic>
        <p:sp>
          <p:nvSpPr>
            <p:cNvPr id="6" name="Rechthoek 5">
              <a:extLst>
                <a:ext uri="{FF2B5EF4-FFF2-40B4-BE49-F238E27FC236}">
                  <a16:creationId xmlns:a16="http://schemas.microsoft.com/office/drawing/2014/main" id="{8D381B4C-88E5-4829-AA23-1D66C87D3B05}"/>
                </a:ext>
              </a:extLst>
            </p:cNvPr>
            <p:cNvSpPr/>
            <p:nvPr/>
          </p:nvSpPr>
          <p:spPr>
            <a:xfrm>
              <a:off x="2232810" y="2658961"/>
              <a:ext cx="7704220" cy="302612"/>
            </a:xfrm>
            <a:prstGeom prst="rect">
              <a:avLst/>
            </a:prstGeom>
            <a:solidFill>
              <a:srgbClr val="EDEB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Afbeelding 8">
              <a:extLst>
                <a:ext uri="{FF2B5EF4-FFF2-40B4-BE49-F238E27FC236}">
                  <a16:creationId xmlns:a16="http://schemas.microsoft.com/office/drawing/2014/main" id="{A9A585B4-3DE8-A747-A37D-C22009C511FC}"/>
                </a:ext>
              </a:extLst>
            </p:cNvPr>
            <p:cNvPicPr>
              <a:picLocks noChangeAspect="1"/>
            </p:cNvPicPr>
            <p:nvPr/>
          </p:nvPicPr>
          <p:blipFill rotWithShape="1">
            <a:blip r:embed="rId6">
              <a:extLst>
                <a:ext uri="{28A0092B-C50C-407E-A947-70E740481C1C}">
                  <a14:useLocalDpi xmlns:a14="http://schemas.microsoft.com/office/drawing/2010/main" val="0"/>
                </a:ext>
              </a:extLst>
            </a:blip>
            <a:srcRect l="18248" t="30503" r="18229" b="43811"/>
            <a:stretch/>
          </p:blipFill>
          <p:spPr>
            <a:xfrm>
              <a:off x="2232810" y="1025295"/>
              <a:ext cx="7704220" cy="1761519"/>
            </a:xfrm>
            <a:prstGeom prst="rect">
              <a:avLst/>
            </a:prstGeom>
          </p:spPr>
        </p:pic>
        <p:sp>
          <p:nvSpPr>
            <p:cNvPr id="8" name="Ondertitel 2">
              <a:extLst>
                <a:ext uri="{FF2B5EF4-FFF2-40B4-BE49-F238E27FC236}">
                  <a16:creationId xmlns:a16="http://schemas.microsoft.com/office/drawing/2014/main" id="{FDF30C9A-5206-4F0A-AB09-F90364E22C40}"/>
                </a:ext>
              </a:extLst>
            </p:cNvPr>
            <p:cNvSpPr txBox="1">
              <a:spLocks/>
            </p:cNvSpPr>
            <p:nvPr/>
          </p:nvSpPr>
          <p:spPr>
            <a:xfrm>
              <a:off x="2441956" y="1876782"/>
              <a:ext cx="6948872" cy="1084791"/>
            </a:xfrm>
            <a:prstGeom prst="rect">
              <a:avLst/>
            </a:prstGeom>
          </p:spPr>
          <p:txBody>
            <a:bodyPr/>
            <a:lstStyle>
              <a:lvl1pPr marL="228600" indent="-228600" algn="l" defTabSz="914400" rtl="0" eaLnBrk="1" latinLnBrk="0" hangingPunct="1">
                <a:lnSpc>
                  <a:spcPct val="90000"/>
                </a:lnSpc>
                <a:spcBef>
                  <a:spcPts val="1000"/>
                </a:spcBef>
                <a:buSzPct val="80000"/>
                <a:buFontTx/>
                <a:buBlip>
                  <a:blip r:embed="rId7"/>
                </a:buBlip>
                <a:defRPr sz="2800" b="0" i="0" kern="1200">
                  <a:solidFill>
                    <a:schemeClr val="tx1"/>
                  </a:solidFill>
                  <a:latin typeface="Nimbus Sans" pitchFamily="2" charset="77"/>
                  <a:ea typeface="Nanum Myeongjo" panose="02020603020101020101" pitchFamily="18" charset="-127"/>
                  <a:cs typeface="Times New Roman" panose="02020603050405020304" pitchFamily="18" charset="0"/>
                </a:defRPr>
              </a:lvl1pPr>
              <a:lvl2pPr marL="685800" indent="-228600" algn="l" defTabSz="914400" rtl="0" eaLnBrk="1" latinLnBrk="0" hangingPunct="1">
                <a:lnSpc>
                  <a:spcPct val="90000"/>
                </a:lnSpc>
                <a:spcBef>
                  <a:spcPts val="500"/>
                </a:spcBef>
                <a:buSzPct val="80000"/>
                <a:buFontTx/>
                <a:buBlip>
                  <a:blip r:embed="rId7"/>
                </a:buBlip>
                <a:defRPr sz="2400" b="0" i="0" kern="1200">
                  <a:solidFill>
                    <a:schemeClr val="tx1"/>
                  </a:solidFill>
                  <a:latin typeface="Nimbus Sans" pitchFamily="2" charset="77"/>
                  <a:ea typeface="Nanum Myeongjo" panose="02020603020101020101" pitchFamily="18" charset="-127"/>
                  <a:cs typeface="Times New Roman" panose="02020603050405020304" pitchFamily="18" charset="0"/>
                </a:defRPr>
              </a:lvl2pPr>
              <a:lvl3pPr marL="1143000" indent="-228600" algn="l" defTabSz="914400" rtl="0" eaLnBrk="1" latinLnBrk="0" hangingPunct="1">
                <a:lnSpc>
                  <a:spcPct val="90000"/>
                </a:lnSpc>
                <a:spcBef>
                  <a:spcPts val="500"/>
                </a:spcBef>
                <a:buSzPct val="80000"/>
                <a:buFontTx/>
                <a:buBlip>
                  <a:blip r:embed="rId7"/>
                </a:buBlip>
                <a:defRPr sz="2000" b="0" i="0" kern="1200">
                  <a:solidFill>
                    <a:schemeClr val="tx1"/>
                  </a:solidFill>
                  <a:latin typeface="Nimbus Sans" pitchFamily="2" charset="77"/>
                  <a:ea typeface="Nanum Myeongjo" panose="02020603020101020101" pitchFamily="18" charset="-127"/>
                  <a:cs typeface="Times New Roman" panose="02020603050405020304" pitchFamily="18" charset="0"/>
                </a:defRPr>
              </a:lvl3pPr>
              <a:lvl4pPr marL="1600200" indent="-228600" algn="l" defTabSz="914400" rtl="0" eaLnBrk="1" latinLnBrk="0" hangingPunct="1">
                <a:lnSpc>
                  <a:spcPct val="90000"/>
                </a:lnSpc>
                <a:spcBef>
                  <a:spcPts val="500"/>
                </a:spcBef>
                <a:buSzPct val="80000"/>
                <a:buFontTx/>
                <a:buBlip>
                  <a:blip r:embed="rId7"/>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4pPr>
              <a:lvl5pPr marL="2057400" indent="-228600" algn="l" defTabSz="914400" rtl="0" eaLnBrk="1" latinLnBrk="0" hangingPunct="1">
                <a:lnSpc>
                  <a:spcPct val="90000"/>
                </a:lnSpc>
                <a:spcBef>
                  <a:spcPts val="500"/>
                </a:spcBef>
                <a:buSzPct val="80000"/>
                <a:buFontTx/>
                <a:buBlip>
                  <a:blip r:embed="rId7"/>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SzPct val="100000"/>
                <a:buNone/>
              </a:pPr>
              <a:r>
                <a:rPr lang="nl-NL" sz="3500" dirty="0">
                  <a:solidFill>
                    <a:srgbClr val="D86031"/>
                  </a:solidFill>
                  <a:latin typeface="PraterSansPro" panose="020B0504020101020102" charset="0"/>
                  <a:cs typeface="PraterSansPro" panose="020B0504020101020102" charset="0"/>
                </a:rPr>
                <a:t>Vraag 7</a:t>
              </a:r>
              <a:endParaRPr lang="nl-NL" sz="3500" dirty="0"/>
            </a:p>
            <a:p>
              <a:pPr marL="0" indent="0">
                <a:buNone/>
              </a:pPr>
              <a:r>
                <a:rPr lang="nl-NL" dirty="0"/>
                <a:t>Waar ‘ruik’ jij naar?</a:t>
              </a:r>
            </a:p>
          </p:txBody>
        </p:sp>
      </p:grpSp>
    </p:spTree>
    <p:extLst>
      <p:ext uri="{BB962C8B-B14F-4D97-AF65-F5344CB8AC3E}">
        <p14:creationId xmlns:p14="http://schemas.microsoft.com/office/powerpoint/2010/main" val="41829547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ep 2">
            <a:extLst>
              <a:ext uri="{FF2B5EF4-FFF2-40B4-BE49-F238E27FC236}">
                <a16:creationId xmlns:a16="http://schemas.microsoft.com/office/drawing/2014/main" id="{BFC74EB0-3534-4548-B85C-888101BF9916}"/>
              </a:ext>
            </a:extLst>
          </p:cNvPr>
          <p:cNvGrpSpPr/>
          <p:nvPr/>
        </p:nvGrpSpPr>
        <p:grpSpPr>
          <a:xfrm>
            <a:off x="2217312" y="1008441"/>
            <a:ext cx="7757377" cy="4841119"/>
            <a:chOff x="2217312" y="1015693"/>
            <a:chExt cx="7757377" cy="4841119"/>
          </a:xfrm>
        </p:grpSpPr>
        <p:pic>
          <p:nvPicPr>
            <p:cNvPr id="8" name="Afbeelding 7">
              <a:extLst>
                <a:ext uri="{FF2B5EF4-FFF2-40B4-BE49-F238E27FC236}">
                  <a16:creationId xmlns:a16="http://schemas.microsoft.com/office/drawing/2014/main" id="{296F85B8-E525-2343-B091-0BFADE1D5528}"/>
                </a:ext>
              </a:extLst>
            </p:cNvPr>
            <p:cNvPicPr>
              <a:picLocks noChangeAspect="1"/>
            </p:cNvPicPr>
            <p:nvPr/>
          </p:nvPicPr>
          <p:blipFill rotWithShape="1">
            <a:blip r:embed="rId3">
              <a:extLst>
                <a:ext uri="{28A0092B-C50C-407E-A947-70E740481C1C}">
                  <a14:useLocalDpi xmlns:a14="http://schemas.microsoft.com/office/drawing/2010/main" val="0"/>
                </a:ext>
              </a:extLst>
            </a:blip>
            <a:srcRect l="18248" t="58519" r="18357" b="30085"/>
            <a:stretch/>
          </p:blipFill>
          <p:spPr>
            <a:xfrm>
              <a:off x="2238990" y="5071780"/>
              <a:ext cx="7735699" cy="785032"/>
            </a:xfrm>
            <a:prstGeom prst="rect">
              <a:avLst/>
            </a:prstGeom>
          </p:spPr>
        </p:pic>
        <p:grpSp>
          <p:nvGrpSpPr>
            <p:cNvPr id="15" name="Groep 14">
              <a:extLst>
                <a:ext uri="{FF2B5EF4-FFF2-40B4-BE49-F238E27FC236}">
                  <a16:creationId xmlns:a16="http://schemas.microsoft.com/office/drawing/2014/main" id="{A13205C9-6783-F340-983F-C5DA0FCF2EBD}"/>
                </a:ext>
              </a:extLst>
            </p:cNvPr>
            <p:cNvGrpSpPr/>
            <p:nvPr/>
          </p:nvGrpSpPr>
          <p:grpSpPr>
            <a:xfrm>
              <a:off x="2217312" y="1015693"/>
              <a:ext cx="7757377" cy="4183988"/>
              <a:chOff x="2201216" y="1999567"/>
              <a:chExt cx="7757377" cy="4183988"/>
            </a:xfrm>
          </p:grpSpPr>
          <p:sp>
            <p:nvSpPr>
              <p:cNvPr id="16" name="Rechthoek 15">
                <a:extLst>
                  <a:ext uri="{FF2B5EF4-FFF2-40B4-BE49-F238E27FC236}">
                    <a16:creationId xmlns:a16="http://schemas.microsoft.com/office/drawing/2014/main" id="{FC6E8429-9BDF-7C42-86C9-0BD7887ADD04}"/>
                  </a:ext>
                </a:extLst>
              </p:cNvPr>
              <p:cNvSpPr/>
              <p:nvPr/>
            </p:nvSpPr>
            <p:spPr>
              <a:xfrm>
                <a:off x="2222894" y="3481559"/>
                <a:ext cx="7735699" cy="2701996"/>
              </a:xfrm>
              <a:prstGeom prst="rect">
                <a:avLst/>
              </a:prstGeom>
              <a:solidFill>
                <a:srgbClr val="EDEB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17" name="Afbeelding 16">
                <a:extLst>
                  <a:ext uri="{FF2B5EF4-FFF2-40B4-BE49-F238E27FC236}">
                    <a16:creationId xmlns:a16="http://schemas.microsoft.com/office/drawing/2014/main" id="{5CB5C77B-402F-B447-88F0-F0501ABC4E82}"/>
                  </a:ext>
                </a:extLst>
              </p:cNvPr>
              <p:cNvPicPr>
                <a:picLocks noChangeAspect="1"/>
              </p:cNvPicPr>
              <p:nvPr/>
            </p:nvPicPr>
            <p:blipFill rotWithShape="1">
              <a:blip r:embed="rId4">
                <a:extLst>
                  <a:ext uri="{28A0092B-C50C-407E-A947-70E740481C1C}">
                    <a14:useLocalDpi xmlns:a14="http://schemas.microsoft.com/office/drawing/2010/main" val="0"/>
                  </a:ext>
                </a:extLst>
              </a:blip>
              <a:srcRect l="18130" t="30108" r="18321" b="43570"/>
              <a:stretch/>
            </p:blipFill>
            <p:spPr>
              <a:xfrm>
                <a:off x="2201216" y="1999567"/>
                <a:ext cx="7757377" cy="1807454"/>
              </a:xfrm>
              <a:prstGeom prst="rect">
                <a:avLst/>
              </a:prstGeom>
            </p:spPr>
          </p:pic>
        </p:grpSp>
        <p:sp>
          <p:nvSpPr>
            <p:cNvPr id="20" name="Ondertitel 2">
              <a:extLst>
                <a:ext uri="{FF2B5EF4-FFF2-40B4-BE49-F238E27FC236}">
                  <a16:creationId xmlns:a16="http://schemas.microsoft.com/office/drawing/2014/main" id="{19EF597C-BD3B-6B41-B9FB-FEF2F5EF3C3C}"/>
                </a:ext>
              </a:extLst>
            </p:cNvPr>
            <p:cNvSpPr txBox="1">
              <a:spLocks/>
            </p:cNvSpPr>
            <p:nvPr/>
          </p:nvSpPr>
          <p:spPr>
            <a:xfrm>
              <a:off x="2457454" y="1822114"/>
              <a:ext cx="6889746" cy="2113890"/>
            </a:xfrm>
            <a:prstGeom prst="rect">
              <a:avLst/>
            </a:prstGeom>
          </p:spPr>
          <p:txBody>
            <a:bodyPr/>
            <a:lstStyle>
              <a:lvl1pPr marL="228600" indent="-228600" algn="l" defTabSz="914400" rtl="0" eaLnBrk="1" latinLnBrk="0" hangingPunct="1">
                <a:lnSpc>
                  <a:spcPct val="90000"/>
                </a:lnSpc>
                <a:spcBef>
                  <a:spcPts val="1000"/>
                </a:spcBef>
                <a:buSzPct val="80000"/>
                <a:buFontTx/>
                <a:buBlip>
                  <a:blip r:embed="rId5"/>
                </a:buBlip>
                <a:defRPr sz="2800" b="0" i="0" kern="1200">
                  <a:solidFill>
                    <a:schemeClr val="tx1"/>
                  </a:solidFill>
                  <a:latin typeface="Nimbus Sans" pitchFamily="2" charset="77"/>
                  <a:ea typeface="Nanum Myeongjo" panose="02020603020101020101" pitchFamily="18" charset="-127"/>
                  <a:cs typeface="Times New Roman" panose="02020603050405020304" pitchFamily="18" charset="0"/>
                </a:defRPr>
              </a:lvl1pPr>
              <a:lvl2pPr marL="685800" indent="-228600" algn="l" defTabSz="914400" rtl="0" eaLnBrk="1" latinLnBrk="0" hangingPunct="1">
                <a:lnSpc>
                  <a:spcPct val="90000"/>
                </a:lnSpc>
                <a:spcBef>
                  <a:spcPts val="500"/>
                </a:spcBef>
                <a:buSzPct val="80000"/>
                <a:buFontTx/>
                <a:buBlip>
                  <a:blip r:embed="rId5"/>
                </a:buBlip>
                <a:defRPr sz="2400" b="0" i="0" kern="1200">
                  <a:solidFill>
                    <a:schemeClr val="tx1"/>
                  </a:solidFill>
                  <a:latin typeface="Nimbus Sans" pitchFamily="2" charset="77"/>
                  <a:ea typeface="Nanum Myeongjo" panose="02020603020101020101" pitchFamily="18" charset="-127"/>
                  <a:cs typeface="Times New Roman" panose="02020603050405020304" pitchFamily="18" charset="0"/>
                </a:defRPr>
              </a:lvl2pPr>
              <a:lvl3pPr marL="1143000" indent="-228600" algn="l" defTabSz="914400" rtl="0" eaLnBrk="1" latinLnBrk="0" hangingPunct="1">
                <a:lnSpc>
                  <a:spcPct val="90000"/>
                </a:lnSpc>
                <a:spcBef>
                  <a:spcPts val="500"/>
                </a:spcBef>
                <a:buSzPct val="80000"/>
                <a:buFontTx/>
                <a:buBlip>
                  <a:blip r:embed="rId5"/>
                </a:buBlip>
                <a:defRPr sz="2000" b="0" i="0" kern="1200">
                  <a:solidFill>
                    <a:schemeClr val="tx1"/>
                  </a:solidFill>
                  <a:latin typeface="Nimbus Sans" pitchFamily="2" charset="77"/>
                  <a:ea typeface="Nanum Myeongjo" panose="02020603020101020101" pitchFamily="18" charset="-127"/>
                  <a:cs typeface="Times New Roman" panose="02020603050405020304" pitchFamily="18" charset="0"/>
                </a:defRPr>
              </a:lvl3pPr>
              <a:lvl4pPr marL="1600200" indent="-228600" algn="l" defTabSz="914400" rtl="0" eaLnBrk="1" latinLnBrk="0" hangingPunct="1">
                <a:lnSpc>
                  <a:spcPct val="90000"/>
                </a:lnSpc>
                <a:spcBef>
                  <a:spcPts val="500"/>
                </a:spcBef>
                <a:buSzPct val="80000"/>
                <a:buFontTx/>
                <a:buBlip>
                  <a:blip r:embed="rId5"/>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4pPr>
              <a:lvl5pPr marL="2057400" indent="-228600" algn="l" defTabSz="914400" rtl="0" eaLnBrk="1" latinLnBrk="0" hangingPunct="1">
                <a:lnSpc>
                  <a:spcPct val="90000"/>
                </a:lnSpc>
                <a:spcBef>
                  <a:spcPts val="500"/>
                </a:spcBef>
                <a:buSzPct val="80000"/>
                <a:buFontTx/>
                <a:buBlip>
                  <a:blip r:embed="rId5"/>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SzPct val="100000"/>
                <a:buNone/>
              </a:pPr>
              <a:r>
                <a:rPr lang="nl-NL" sz="3500" dirty="0">
                  <a:solidFill>
                    <a:srgbClr val="D86031"/>
                  </a:solidFill>
                  <a:latin typeface="PraterSansPro" panose="020B0504020101020102" charset="0"/>
                  <a:cs typeface="PraterSansPro" panose="020B0504020101020102" charset="0"/>
                </a:rPr>
                <a:t>Gesprek</a:t>
              </a:r>
              <a:endParaRPr lang="nl-NL" sz="3500" dirty="0"/>
            </a:p>
            <a:p>
              <a:pPr marL="0" indent="0">
                <a:buNone/>
              </a:pPr>
              <a:r>
                <a:rPr lang="nl-NL" dirty="0"/>
                <a:t>Misschien ben je je nog nooit bewust geweest van je eigen geestelijke geur? Als we elkaar ontmoeten, vinden we het fijn als de ander lekker ruikt. Misschien doe je soms zelfs een geurtje op om lekker te ruiken. Of je wilt een zweetlucht vermijden. Natuurlijk!</a:t>
              </a:r>
            </a:p>
          </p:txBody>
        </p:sp>
      </p:grpSp>
    </p:spTree>
    <p:extLst>
      <p:ext uri="{BB962C8B-B14F-4D97-AF65-F5344CB8AC3E}">
        <p14:creationId xmlns:p14="http://schemas.microsoft.com/office/powerpoint/2010/main" val="37757779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ep 2">
            <a:extLst>
              <a:ext uri="{FF2B5EF4-FFF2-40B4-BE49-F238E27FC236}">
                <a16:creationId xmlns:a16="http://schemas.microsoft.com/office/drawing/2014/main" id="{BFC74EB0-3534-4548-B85C-888101BF9916}"/>
              </a:ext>
            </a:extLst>
          </p:cNvPr>
          <p:cNvGrpSpPr/>
          <p:nvPr/>
        </p:nvGrpSpPr>
        <p:grpSpPr>
          <a:xfrm>
            <a:off x="2217312" y="1387815"/>
            <a:ext cx="7757377" cy="4082370"/>
            <a:chOff x="2217312" y="1015693"/>
            <a:chExt cx="7757377" cy="4082370"/>
          </a:xfrm>
        </p:grpSpPr>
        <p:pic>
          <p:nvPicPr>
            <p:cNvPr id="8" name="Afbeelding 7">
              <a:extLst>
                <a:ext uri="{FF2B5EF4-FFF2-40B4-BE49-F238E27FC236}">
                  <a16:creationId xmlns:a16="http://schemas.microsoft.com/office/drawing/2014/main" id="{296F85B8-E525-2343-B091-0BFADE1D5528}"/>
                </a:ext>
              </a:extLst>
            </p:cNvPr>
            <p:cNvPicPr>
              <a:picLocks noChangeAspect="1"/>
            </p:cNvPicPr>
            <p:nvPr/>
          </p:nvPicPr>
          <p:blipFill rotWithShape="1">
            <a:blip r:embed="rId3">
              <a:extLst>
                <a:ext uri="{28A0092B-C50C-407E-A947-70E740481C1C}">
                  <a14:useLocalDpi xmlns:a14="http://schemas.microsoft.com/office/drawing/2010/main" val="0"/>
                </a:ext>
              </a:extLst>
            </a:blip>
            <a:srcRect l="18248" t="58519" r="18357" b="30085"/>
            <a:stretch/>
          </p:blipFill>
          <p:spPr>
            <a:xfrm>
              <a:off x="2238990" y="4313031"/>
              <a:ext cx="7735699" cy="785032"/>
            </a:xfrm>
            <a:prstGeom prst="rect">
              <a:avLst/>
            </a:prstGeom>
          </p:spPr>
        </p:pic>
        <p:grpSp>
          <p:nvGrpSpPr>
            <p:cNvPr id="15" name="Groep 14">
              <a:extLst>
                <a:ext uri="{FF2B5EF4-FFF2-40B4-BE49-F238E27FC236}">
                  <a16:creationId xmlns:a16="http://schemas.microsoft.com/office/drawing/2014/main" id="{A13205C9-6783-F340-983F-C5DA0FCF2EBD}"/>
                </a:ext>
              </a:extLst>
            </p:cNvPr>
            <p:cNvGrpSpPr/>
            <p:nvPr/>
          </p:nvGrpSpPr>
          <p:grpSpPr>
            <a:xfrm>
              <a:off x="2217312" y="1015693"/>
              <a:ext cx="7757377" cy="3505686"/>
              <a:chOff x="2201216" y="1999567"/>
              <a:chExt cx="7757377" cy="3505686"/>
            </a:xfrm>
          </p:grpSpPr>
          <p:sp>
            <p:nvSpPr>
              <p:cNvPr id="16" name="Rechthoek 15">
                <a:extLst>
                  <a:ext uri="{FF2B5EF4-FFF2-40B4-BE49-F238E27FC236}">
                    <a16:creationId xmlns:a16="http://schemas.microsoft.com/office/drawing/2014/main" id="{FC6E8429-9BDF-7C42-86C9-0BD7887ADD04}"/>
                  </a:ext>
                </a:extLst>
              </p:cNvPr>
              <p:cNvSpPr/>
              <p:nvPr/>
            </p:nvSpPr>
            <p:spPr>
              <a:xfrm>
                <a:off x="2222894" y="3481559"/>
                <a:ext cx="7735699" cy="2023694"/>
              </a:xfrm>
              <a:prstGeom prst="rect">
                <a:avLst/>
              </a:prstGeom>
              <a:solidFill>
                <a:srgbClr val="EDEB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17" name="Afbeelding 16">
                <a:extLst>
                  <a:ext uri="{FF2B5EF4-FFF2-40B4-BE49-F238E27FC236}">
                    <a16:creationId xmlns:a16="http://schemas.microsoft.com/office/drawing/2014/main" id="{5CB5C77B-402F-B447-88F0-F0501ABC4E82}"/>
                  </a:ext>
                </a:extLst>
              </p:cNvPr>
              <p:cNvPicPr>
                <a:picLocks noChangeAspect="1"/>
              </p:cNvPicPr>
              <p:nvPr/>
            </p:nvPicPr>
            <p:blipFill rotWithShape="1">
              <a:blip r:embed="rId4">
                <a:extLst>
                  <a:ext uri="{28A0092B-C50C-407E-A947-70E740481C1C}">
                    <a14:useLocalDpi xmlns:a14="http://schemas.microsoft.com/office/drawing/2010/main" val="0"/>
                  </a:ext>
                </a:extLst>
              </a:blip>
              <a:srcRect l="18130" t="30108" r="18321" b="43570"/>
              <a:stretch/>
            </p:blipFill>
            <p:spPr>
              <a:xfrm>
                <a:off x="2201216" y="1999567"/>
                <a:ext cx="7757377" cy="1807454"/>
              </a:xfrm>
              <a:prstGeom prst="rect">
                <a:avLst/>
              </a:prstGeom>
            </p:spPr>
          </p:pic>
        </p:grpSp>
        <p:sp>
          <p:nvSpPr>
            <p:cNvPr id="20" name="Ondertitel 2">
              <a:extLst>
                <a:ext uri="{FF2B5EF4-FFF2-40B4-BE49-F238E27FC236}">
                  <a16:creationId xmlns:a16="http://schemas.microsoft.com/office/drawing/2014/main" id="{19EF597C-BD3B-6B41-B9FB-FEF2F5EF3C3C}"/>
                </a:ext>
              </a:extLst>
            </p:cNvPr>
            <p:cNvSpPr txBox="1">
              <a:spLocks/>
            </p:cNvSpPr>
            <p:nvPr/>
          </p:nvSpPr>
          <p:spPr>
            <a:xfrm>
              <a:off x="2457454" y="1822114"/>
              <a:ext cx="6889746" cy="2113890"/>
            </a:xfrm>
            <a:prstGeom prst="rect">
              <a:avLst/>
            </a:prstGeom>
          </p:spPr>
          <p:txBody>
            <a:bodyPr/>
            <a:lstStyle>
              <a:lvl1pPr marL="228600" indent="-228600" algn="l" defTabSz="914400" rtl="0" eaLnBrk="1" latinLnBrk="0" hangingPunct="1">
                <a:lnSpc>
                  <a:spcPct val="90000"/>
                </a:lnSpc>
                <a:spcBef>
                  <a:spcPts val="1000"/>
                </a:spcBef>
                <a:buSzPct val="80000"/>
                <a:buFontTx/>
                <a:buBlip>
                  <a:blip r:embed="rId5"/>
                </a:buBlip>
                <a:defRPr sz="2800" b="0" i="0" kern="1200">
                  <a:solidFill>
                    <a:schemeClr val="tx1"/>
                  </a:solidFill>
                  <a:latin typeface="Nimbus Sans" pitchFamily="2" charset="77"/>
                  <a:ea typeface="Nanum Myeongjo" panose="02020603020101020101" pitchFamily="18" charset="-127"/>
                  <a:cs typeface="Times New Roman" panose="02020603050405020304" pitchFamily="18" charset="0"/>
                </a:defRPr>
              </a:lvl1pPr>
              <a:lvl2pPr marL="685800" indent="-228600" algn="l" defTabSz="914400" rtl="0" eaLnBrk="1" latinLnBrk="0" hangingPunct="1">
                <a:lnSpc>
                  <a:spcPct val="90000"/>
                </a:lnSpc>
                <a:spcBef>
                  <a:spcPts val="500"/>
                </a:spcBef>
                <a:buSzPct val="80000"/>
                <a:buFontTx/>
                <a:buBlip>
                  <a:blip r:embed="rId5"/>
                </a:buBlip>
                <a:defRPr sz="2400" b="0" i="0" kern="1200">
                  <a:solidFill>
                    <a:schemeClr val="tx1"/>
                  </a:solidFill>
                  <a:latin typeface="Nimbus Sans" pitchFamily="2" charset="77"/>
                  <a:ea typeface="Nanum Myeongjo" panose="02020603020101020101" pitchFamily="18" charset="-127"/>
                  <a:cs typeface="Times New Roman" panose="02020603050405020304" pitchFamily="18" charset="0"/>
                </a:defRPr>
              </a:lvl2pPr>
              <a:lvl3pPr marL="1143000" indent="-228600" algn="l" defTabSz="914400" rtl="0" eaLnBrk="1" latinLnBrk="0" hangingPunct="1">
                <a:lnSpc>
                  <a:spcPct val="90000"/>
                </a:lnSpc>
                <a:spcBef>
                  <a:spcPts val="500"/>
                </a:spcBef>
                <a:buSzPct val="80000"/>
                <a:buFontTx/>
                <a:buBlip>
                  <a:blip r:embed="rId5"/>
                </a:buBlip>
                <a:defRPr sz="2000" b="0" i="0" kern="1200">
                  <a:solidFill>
                    <a:schemeClr val="tx1"/>
                  </a:solidFill>
                  <a:latin typeface="Nimbus Sans" pitchFamily="2" charset="77"/>
                  <a:ea typeface="Nanum Myeongjo" panose="02020603020101020101" pitchFamily="18" charset="-127"/>
                  <a:cs typeface="Times New Roman" panose="02020603050405020304" pitchFamily="18" charset="0"/>
                </a:defRPr>
              </a:lvl3pPr>
              <a:lvl4pPr marL="1600200" indent="-228600" algn="l" defTabSz="914400" rtl="0" eaLnBrk="1" latinLnBrk="0" hangingPunct="1">
                <a:lnSpc>
                  <a:spcPct val="90000"/>
                </a:lnSpc>
                <a:spcBef>
                  <a:spcPts val="500"/>
                </a:spcBef>
                <a:buSzPct val="80000"/>
                <a:buFontTx/>
                <a:buBlip>
                  <a:blip r:embed="rId5"/>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4pPr>
              <a:lvl5pPr marL="2057400" indent="-228600" algn="l" defTabSz="914400" rtl="0" eaLnBrk="1" latinLnBrk="0" hangingPunct="1">
                <a:lnSpc>
                  <a:spcPct val="90000"/>
                </a:lnSpc>
                <a:spcBef>
                  <a:spcPts val="500"/>
                </a:spcBef>
                <a:buSzPct val="80000"/>
                <a:buFontTx/>
                <a:buBlip>
                  <a:blip r:embed="rId5"/>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SzPct val="100000"/>
                <a:buNone/>
              </a:pPr>
              <a:r>
                <a:rPr lang="nl-NL" sz="3500" dirty="0">
                  <a:solidFill>
                    <a:srgbClr val="D86031"/>
                  </a:solidFill>
                  <a:latin typeface="PraterSansPro" panose="020B0504020101020102" charset="0"/>
                  <a:cs typeface="PraterSansPro" panose="020B0504020101020102" charset="0"/>
                </a:rPr>
                <a:t>Gesprek</a:t>
              </a:r>
              <a:endParaRPr lang="nl-NL" sz="3500" dirty="0"/>
            </a:p>
            <a:p>
              <a:pPr marL="0" indent="0">
                <a:buNone/>
              </a:pPr>
              <a:r>
                <a:rPr lang="nl-NL" dirty="0"/>
                <a:t>Maar hoe is dat als je de Heere ontmoet? Ruik jij naar het reukoffer uit het heiligdom omdat je gereinigd bent? Of ruik je naar het beest, omdat je toch steeds weer je eigen gang gaat?</a:t>
              </a:r>
            </a:p>
          </p:txBody>
        </p:sp>
      </p:grpSp>
    </p:spTree>
    <p:extLst>
      <p:ext uri="{BB962C8B-B14F-4D97-AF65-F5344CB8AC3E}">
        <p14:creationId xmlns:p14="http://schemas.microsoft.com/office/powerpoint/2010/main" val="16191584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ep 12">
            <a:extLst>
              <a:ext uri="{FF2B5EF4-FFF2-40B4-BE49-F238E27FC236}">
                <a16:creationId xmlns:a16="http://schemas.microsoft.com/office/drawing/2014/main" id="{76AF9972-2CBB-0746-A3A8-BDF313E18057}"/>
              </a:ext>
            </a:extLst>
          </p:cNvPr>
          <p:cNvGrpSpPr/>
          <p:nvPr/>
        </p:nvGrpSpPr>
        <p:grpSpPr>
          <a:xfrm>
            <a:off x="2239982" y="540855"/>
            <a:ext cx="7712036" cy="5776290"/>
            <a:chOff x="2239597" y="919643"/>
            <a:chExt cx="7712036" cy="5776290"/>
          </a:xfrm>
        </p:grpSpPr>
        <p:sp>
          <p:nvSpPr>
            <p:cNvPr id="6" name="Rechthoek 5">
              <a:extLst>
                <a:ext uri="{FF2B5EF4-FFF2-40B4-BE49-F238E27FC236}">
                  <a16:creationId xmlns:a16="http://schemas.microsoft.com/office/drawing/2014/main" id="{8D381B4C-88E5-4829-AA23-1D66C87D3B05}"/>
                </a:ext>
              </a:extLst>
            </p:cNvPr>
            <p:cNvSpPr/>
            <p:nvPr/>
          </p:nvSpPr>
          <p:spPr>
            <a:xfrm>
              <a:off x="2239597" y="2499380"/>
              <a:ext cx="7704220" cy="3858394"/>
            </a:xfrm>
            <a:prstGeom prst="rect">
              <a:avLst/>
            </a:prstGeom>
            <a:solidFill>
              <a:srgbClr val="EDEB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9" name="Afbeelding 8">
              <a:extLst>
                <a:ext uri="{FF2B5EF4-FFF2-40B4-BE49-F238E27FC236}">
                  <a16:creationId xmlns:a16="http://schemas.microsoft.com/office/drawing/2014/main" id="{1F17BA65-C9DB-994F-BD15-68152DA8DEDE}"/>
                </a:ext>
              </a:extLst>
            </p:cNvPr>
            <p:cNvPicPr>
              <a:picLocks noChangeAspect="1"/>
            </p:cNvPicPr>
            <p:nvPr/>
          </p:nvPicPr>
          <p:blipFill rotWithShape="1">
            <a:blip r:embed="rId3">
              <a:extLst>
                <a:ext uri="{28A0092B-C50C-407E-A947-70E740481C1C}">
                  <a14:useLocalDpi xmlns:a14="http://schemas.microsoft.com/office/drawing/2010/main" val="0"/>
                </a:ext>
              </a:extLst>
            </a:blip>
            <a:srcRect l="18248" t="58519" r="18229" b="30085"/>
            <a:stretch/>
          </p:blipFill>
          <p:spPr>
            <a:xfrm>
              <a:off x="2247413" y="5914395"/>
              <a:ext cx="7704220" cy="781538"/>
            </a:xfrm>
            <a:prstGeom prst="rect">
              <a:avLst/>
            </a:prstGeom>
          </p:spPr>
        </p:pic>
        <p:pic>
          <p:nvPicPr>
            <p:cNvPr id="12" name="Afbeelding 11">
              <a:extLst>
                <a:ext uri="{FF2B5EF4-FFF2-40B4-BE49-F238E27FC236}">
                  <a16:creationId xmlns:a16="http://schemas.microsoft.com/office/drawing/2014/main" id="{676D5347-9BF1-3946-8916-A0C639532E4B}"/>
                </a:ext>
              </a:extLst>
            </p:cNvPr>
            <p:cNvPicPr>
              <a:picLocks noChangeAspect="1"/>
            </p:cNvPicPr>
            <p:nvPr/>
          </p:nvPicPr>
          <p:blipFill rotWithShape="1">
            <a:blip r:embed="rId3">
              <a:extLst>
                <a:ext uri="{28A0092B-C50C-407E-A947-70E740481C1C}">
                  <a14:useLocalDpi xmlns:a14="http://schemas.microsoft.com/office/drawing/2010/main" val="0"/>
                </a:ext>
              </a:extLst>
            </a:blip>
            <a:srcRect l="18248" t="30503" r="18229" b="43811"/>
            <a:stretch/>
          </p:blipFill>
          <p:spPr>
            <a:xfrm>
              <a:off x="2239597" y="919643"/>
              <a:ext cx="7704220" cy="1761519"/>
            </a:xfrm>
            <a:prstGeom prst="rect">
              <a:avLst/>
            </a:prstGeom>
          </p:spPr>
        </p:pic>
        <p:sp>
          <p:nvSpPr>
            <p:cNvPr id="8" name="Ondertitel 2">
              <a:extLst>
                <a:ext uri="{FF2B5EF4-FFF2-40B4-BE49-F238E27FC236}">
                  <a16:creationId xmlns:a16="http://schemas.microsoft.com/office/drawing/2014/main" id="{FDF30C9A-5206-4F0A-AB09-F90364E22C40}"/>
                </a:ext>
              </a:extLst>
            </p:cNvPr>
            <p:cNvSpPr txBox="1">
              <a:spLocks/>
            </p:cNvSpPr>
            <p:nvPr/>
          </p:nvSpPr>
          <p:spPr>
            <a:xfrm>
              <a:off x="2454011" y="1771130"/>
              <a:ext cx="6868887" cy="3470154"/>
            </a:xfrm>
            <a:prstGeom prst="rect">
              <a:avLst/>
            </a:prstGeom>
          </p:spPr>
          <p:txBody>
            <a:bodyPr/>
            <a:lstStyle>
              <a:lvl1pPr marL="228600" indent="-228600" algn="l" defTabSz="914400" rtl="0" eaLnBrk="1" latinLnBrk="0" hangingPunct="1">
                <a:lnSpc>
                  <a:spcPct val="90000"/>
                </a:lnSpc>
                <a:spcBef>
                  <a:spcPts val="1000"/>
                </a:spcBef>
                <a:buSzPct val="80000"/>
                <a:buFontTx/>
                <a:buBlip>
                  <a:blip r:embed="rId4"/>
                </a:buBlip>
                <a:defRPr sz="2800" b="0" i="0" kern="1200">
                  <a:solidFill>
                    <a:schemeClr val="tx1"/>
                  </a:solidFill>
                  <a:latin typeface="Nimbus Sans" pitchFamily="2" charset="77"/>
                  <a:ea typeface="Nanum Myeongjo" panose="02020603020101020101" pitchFamily="18" charset="-127"/>
                  <a:cs typeface="Times New Roman" panose="02020603050405020304" pitchFamily="18" charset="0"/>
                </a:defRPr>
              </a:lvl1pPr>
              <a:lvl2pPr marL="685800" indent="-228600" algn="l" defTabSz="914400" rtl="0" eaLnBrk="1" latinLnBrk="0" hangingPunct="1">
                <a:lnSpc>
                  <a:spcPct val="90000"/>
                </a:lnSpc>
                <a:spcBef>
                  <a:spcPts val="500"/>
                </a:spcBef>
                <a:buSzPct val="80000"/>
                <a:buFontTx/>
                <a:buBlip>
                  <a:blip r:embed="rId4"/>
                </a:buBlip>
                <a:defRPr sz="2400" b="0" i="0" kern="1200">
                  <a:solidFill>
                    <a:schemeClr val="tx1"/>
                  </a:solidFill>
                  <a:latin typeface="Nimbus Sans" pitchFamily="2" charset="77"/>
                  <a:ea typeface="Nanum Myeongjo" panose="02020603020101020101" pitchFamily="18" charset="-127"/>
                  <a:cs typeface="Times New Roman" panose="02020603050405020304" pitchFamily="18" charset="0"/>
                </a:defRPr>
              </a:lvl2pPr>
              <a:lvl3pPr marL="1143000" indent="-228600" algn="l" defTabSz="914400" rtl="0" eaLnBrk="1" latinLnBrk="0" hangingPunct="1">
                <a:lnSpc>
                  <a:spcPct val="90000"/>
                </a:lnSpc>
                <a:spcBef>
                  <a:spcPts val="500"/>
                </a:spcBef>
                <a:buSzPct val="80000"/>
                <a:buFontTx/>
                <a:buBlip>
                  <a:blip r:embed="rId4"/>
                </a:buBlip>
                <a:defRPr sz="2000" b="0" i="0" kern="1200">
                  <a:solidFill>
                    <a:schemeClr val="tx1"/>
                  </a:solidFill>
                  <a:latin typeface="Nimbus Sans" pitchFamily="2" charset="77"/>
                  <a:ea typeface="Nanum Myeongjo" panose="02020603020101020101" pitchFamily="18" charset="-127"/>
                  <a:cs typeface="Times New Roman" panose="02020603050405020304" pitchFamily="18" charset="0"/>
                </a:defRPr>
              </a:lvl3pPr>
              <a:lvl4pPr marL="1600200" indent="-228600" algn="l" defTabSz="914400" rtl="0" eaLnBrk="1" latinLnBrk="0" hangingPunct="1">
                <a:lnSpc>
                  <a:spcPct val="90000"/>
                </a:lnSpc>
                <a:spcBef>
                  <a:spcPts val="500"/>
                </a:spcBef>
                <a:buSzPct val="80000"/>
                <a:buFontTx/>
                <a:buBlip>
                  <a:blip r:embed="rId4"/>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4pPr>
              <a:lvl5pPr marL="2057400" indent="-228600" algn="l" defTabSz="914400" rtl="0" eaLnBrk="1" latinLnBrk="0" hangingPunct="1">
                <a:lnSpc>
                  <a:spcPct val="90000"/>
                </a:lnSpc>
                <a:spcBef>
                  <a:spcPts val="500"/>
                </a:spcBef>
                <a:buSzPct val="80000"/>
                <a:buFontTx/>
                <a:buBlip>
                  <a:blip r:embed="rId4"/>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SzPct val="100000"/>
                <a:buNone/>
              </a:pPr>
              <a:r>
                <a:rPr lang="nl-NL" sz="3500" dirty="0">
                  <a:solidFill>
                    <a:srgbClr val="D86031"/>
                  </a:solidFill>
                  <a:latin typeface="PraterSansPro" panose="020B0504020101020102" charset="0"/>
                  <a:cs typeface="PraterSansPro" panose="020B0504020101020102" charset="0"/>
                </a:rPr>
                <a:t>Opdracht</a:t>
              </a:r>
              <a:endParaRPr lang="nl-NL" sz="3500" dirty="0"/>
            </a:p>
            <a:p>
              <a:pPr marL="0" indent="0">
                <a:buNone/>
              </a:pPr>
              <a:r>
                <a:rPr lang="nl-NL" b="1" u="sng" dirty="0"/>
                <a:t>D</a:t>
              </a:r>
              <a:r>
                <a:rPr lang="nl-NL" b="1" dirty="0"/>
                <a:t>uim</a:t>
              </a:r>
              <a:r>
                <a:rPr lang="nl-NL" dirty="0"/>
                <a:t>			</a:t>
              </a:r>
              <a:r>
                <a:rPr lang="nl-NL" u="sng" dirty="0"/>
                <a:t>D</a:t>
              </a:r>
              <a:r>
                <a:rPr lang="nl-NL" dirty="0"/>
                <a:t>anken voor Gods 				aanwezigheid </a:t>
              </a:r>
            </a:p>
            <a:p>
              <a:pPr marL="0" indent="0">
                <a:buNone/>
              </a:pPr>
              <a:r>
                <a:rPr lang="nl-NL" b="1" u="sng" dirty="0"/>
                <a:t>W</a:t>
              </a:r>
              <a:r>
                <a:rPr lang="nl-NL" b="1" dirty="0"/>
                <a:t>ijsvinger</a:t>
              </a:r>
              <a:r>
                <a:rPr lang="nl-NL" dirty="0"/>
                <a:t>		bidden voor de </a:t>
              </a:r>
              <a:r>
                <a:rPr lang="nl-NL" u="sng" dirty="0"/>
                <a:t>W</a:t>
              </a:r>
              <a:r>
                <a:rPr lang="nl-NL" dirty="0"/>
                <a:t>ereld</a:t>
              </a:r>
            </a:p>
            <a:p>
              <a:pPr marL="0" indent="0">
                <a:buNone/>
              </a:pPr>
              <a:r>
                <a:rPr lang="nl-NL" b="1" u="sng" dirty="0"/>
                <a:t>M</a:t>
              </a:r>
              <a:r>
                <a:rPr lang="nl-NL" b="1" dirty="0"/>
                <a:t>iddelvinger</a:t>
              </a:r>
              <a:r>
                <a:rPr lang="nl-NL" dirty="0"/>
                <a:t>	bidden voor </a:t>
              </a:r>
              <a:r>
                <a:rPr lang="nl-NL" u="sng" dirty="0"/>
                <a:t>M</a:t>
              </a:r>
              <a:r>
                <a:rPr lang="nl-NL" dirty="0"/>
                <a:t>ezelf</a:t>
              </a:r>
            </a:p>
            <a:p>
              <a:pPr marL="0" indent="0">
                <a:buNone/>
              </a:pPr>
              <a:r>
                <a:rPr lang="nl-NL" b="1" u="sng" dirty="0"/>
                <a:t>R</a:t>
              </a:r>
              <a:r>
                <a:rPr lang="nl-NL" b="1" dirty="0"/>
                <a:t>ingvinger</a:t>
              </a:r>
              <a:r>
                <a:rPr lang="nl-NL" dirty="0"/>
                <a:t>		</a:t>
              </a:r>
              <a:r>
                <a:rPr lang="nl-NL" u="sng" dirty="0"/>
                <a:t>R</a:t>
              </a:r>
              <a:r>
                <a:rPr lang="nl-NL" dirty="0"/>
                <a:t>einiging: ik mag mijn 				schuld belijden</a:t>
              </a:r>
            </a:p>
            <a:p>
              <a:pPr marL="0" indent="0">
                <a:buNone/>
              </a:pPr>
              <a:r>
                <a:rPr lang="nl-NL" b="1" u="sng" dirty="0"/>
                <a:t>P</a:t>
              </a:r>
              <a:r>
                <a:rPr lang="nl-NL" b="1" dirty="0"/>
                <a:t>ink</a:t>
              </a:r>
              <a:r>
                <a:rPr lang="nl-NL" dirty="0"/>
                <a:t> 			</a:t>
              </a:r>
              <a:r>
                <a:rPr lang="nl-NL" u="sng" dirty="0"/>
                <a:t>P</a:t>
              </a:r>
              <a:r>
                <a:rPr lang="nl-NL" dirty="0"/>
                <a:t>rijs de Heere met heel 			je hart</a:t>
              </a:r>
            </a:p>
          </p:txBody>
        </p:sp>
      </p:grpSp>
    </p:spTree>
    <p:extLst>
      <p:ext uri="{BB962C8B-B14F-4D97-AF65-F5344CB8AC3E}">
        <p14:creationId xmlns:p14="http://schemas.microsoft.com/office/powerpoint/2010/main" val="2988138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FC087BA6-0CF4-6B4B-8013-C97BF65A0C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568" y="9536"/>
            <a:ext cx="10363200" cy="6908800"/>
          </a:xfrm>
          <a:prstGeom prst="rect">
            <a:avLst/>
          </a:prstGeom>
        </p:spPr>
      </p:pic>
      <p:pic>
        <p:nvPicPr>
          <p:cNvPr id="5" name="Afbeelding 4">
            <a:extLst>
              <a:ext uri="{FF2B5EF4-FFF2-40B4-BE49-F238E27FC236}">
                <a16:creationId xmlns:a16="http://schemas.microsoft.com/office/drawing/2014/main" id="{D84C54AA-61FA-4C5B-8BAF-6EC18DBCDE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itel 1">
            <a:extLst>
              <a:ext uri="{FF2B5EF4-FFF2-40B4-BE49-F238E27FC236}">
                <a16:creationId xmlns:a16="http://schemas.microsoft.com/office/drawing/2014/main" id="{A41D9F2E-232B-4844-A135-63637FB19614}"/>
              </a:ext>
            </a:extLst>
          </p:cNvPr>
          <p:cNvSpPr txBox="1">
            <a:spLocks/>
          </p:cNvSpPr>
          <p:nvPr/>
        </p:nvSpPr>
        <p:spPr>
          <a:xfrm>
            <a:off x="762000" y="1417003"/>
            <a:ext cx="5262880" cy="23876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i="0" kern="1200">
                <a:solidFill>
                  <a:schemeClr val="accent2"/>
                </a:solidFill>
                <a:latin typeface="PraterSansPro" panose="020B0504020101020102" pitchFamily="34" charset="77"/>
                <a:ea typeface="+mj-ea"/>
                <a:cs typeface="PraterSansPro" panose="020B0504020101020102" pitchFamily="34" charset="77"/>
              </a:defRPr>
            </a:lvl1pPr>
          </a:lstStyle>
          <a:p>
            <a:r>
              <a:rPr lang="nl-NL" sz="6000" dirty="0" err="1"/>
              <a:t>Ont-moeten</a:t>
            </a:r>
            <a:endParaRPr lang="nl-NL" sz="6000" dirty="0"/>
          </a:p>
        </p:txBody>
      </p:sp>
    </p:spTree>
    <p:extLst>
      <p:ext uri="{BB962C8B-B14F-4D97-AF65-F5344CB8AC3E}">
        <p14:creationId xmlns:p14="http://schemas.microsoft.com/office/powerpoint/2010/main" val="2864307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7F91AD9B-9681-49E1-B414-A615A1CBBC5B}"/>
              </a:ext>
            </a:extLst>
          </p:cNvPr>
          <p:cNvPicPr>
            <a:picLocks noChangeAspect="1"/>
          </p:cNvPicPr>
          <p:nvPr/>
        </p:nvPicPr>
        <p:blipFill rotWithShape="1">
          <a:blip r:embed="rId3">
            <a:extLst>
              <a:ext uri="{28A0092B-C50C-407E-A947-70E740481C1C}">
                <a14:useLocalDpi xmlns:a14="http://schemas.microsoft.com/office/drawing/2010/main" val="0"/>
              </a:ext>
            </a:extLst>
          </a:blip>
          <a:srcRect l="3105" t="18199" r="4359" b="27365"/>
          <a:stretch/>
        </p:blipFill>
        <p:spPr>
          <a:xfrm>
            <a:off x="6111807" y="365330"/>
            <a:ext cx="5620060" cy="4959103"/>
          </a:xfrm>
          <a:prstGeom prst="rect">
            <a:avLst/>
          </a:prstGeom>
        </p:spPr>
      </p:pic>
      <p:pic>
        <p:nvPicPr>
          <p:cNvPr id="23" name="Afbeelding 22">
            <a:extLst>
              <a:ext uri="{FF2B5EF4-FFF2-40B4-BE49-F238E27FC236}">
                <a16:creationId xmlns:a16="http://schemas.microsoft.com/office/drawing/2014/main" id="{83B82B1A-D5A1-5148-B49A-66AEA7B083A9}"/>
              </a:ext>
            </a:extLst>
          </p:cNvPr>
          <p:cNvPicPr>
            <a:picLocks noChangeAspect="1"/>
          </p:cNvPicPr>
          <p:nvPr/>
        </p:nvPicPr>
        <p:blipFill rotWithShape="1">
          <a:blip r:embed="rId4">
            <a:extLst>
              <a:ext uri="{28A0092B-C50C-407E-A947-70E740481C1C}">
                <a14:useLocalDpi xmlns:a14="http://schemas.microsoft.com/office/drawing/2010/main" val="0"/>
              </a:ext>
            </a:extLst>
          </a:blip>
          <a:srcRect l="38699" t="27548" r="38746" b="28388"/>
          <a:stretch/>
        </p:blipFill>
        <p:spPr>
          <a:xfrm>
            <a:off x="6111807" y="365330"/>
            <a:ext cx="5620060" cy="4959103"/>
          </a:xfrm>
          <a:prstGeom prst="rect">
            <a:avLst/>
          </a:prstGeom>
        </p:spPr>
      </p:pic>
      <p:grpSp>
        <p:nvGrpSpPr>
          <p:cNvPr id="17" name="Groep 16">
            <a:extLst>
              <a:ext uri="{FF2B5EF4-FFF2-40B4-BE49-F238E27FC236}">
                <a16:creationId xmlns:a16="http://schemas.microsoft.com/office/drawing/2014/main" id="{A0A4BBB5-61C5-DA4F-A583-CB196DC6A15C}"/>
              </a:ext>
            </a:extLst>
          </p:cNvPr>
          <p:cNvGrpSpPr/>
          <p:nvPr/>
        </p:nvGrpSpPr>
        <p:grpSpPr>
          <a:xfrm>
            <a:off x="756964" y="2461928"/>
            <a:ext cx="7704220" cy="3348875"/>
            <a:chOff x="2228517" y="1420332"/>
            <a:chExt cx="7704220" cy="3348875"/>
          </a:xfrm>
        </p:grpSpPr>
        <p:sp>
          <p:nvSpPr>
            <p:cNvPr id="18" name="Rechthoek 17">
              <a:extLst>
                <a:ext uri="{FF2B5EF4-FFF2-40B4-BE49-F238E27FC236}">
                  <a16:creationId xmlns:a16="http://schemas.microsoft.com/office/drawing/2014/main" id="{29B58F35-163F-374B-9DBC-EA3AF2737F18}"/>
                </a:ext>
              </a:extLst>
            </p:cNvPr>
            <p:cNvSpPr/>
            <p:nvPr/>
          </p:nvSpPr>
          <p:spPr>
            <a:xfrm>
              <a:off x="2228517" y="3181851"/>
              <a:ext cx="7699927" cy="888036"/>
            </a:xfrm>
            <a:prstGeom prst="rect">
              <a:avLst/>
            </a:prstGeom>
            <a:solidFill>
              <a:srgbClr val="EDEB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20" name="Afbeelding 19">
              <a:extLst>
                <a:ext uri="{FF2B5EF4-FFF2-40B4-BE49-F238E27FC236}">
                  <a16:creationId xmlns:a16="http://schemas.microsoft.com/office/drawing/2014/main" id="{4F4A2601-D945-BE4F-ABE0-C4DFE5C378D9}"/>
                </a:ext>
              </a:extLst>
            </p:cNvPr>
            <p:cNvPicPr>
              <a:picLocks noChangeAspect="1"/>
            </p:cNvPicPr>
            <p:nvPr/>
          </p:nvPicPr>
          <p:blipFill rotWithShape="1">
            <a:blip r:embed="rId5">
              <a:extLst>
                <a:ext uri="{28A0092B-C50C-407E-A947-70E740481C1C}">
                  <a14:useLocalDpi xmlns:a14="http://schemas.microsoft.com/office/drawing/2010/main" val="0"/>
                </a:ext>
              </a:extLst>
            </a:blip>
            <a:srcRect l="18248" t="58519" r="18229" b="30085"/>
            <a:stretch/>
          </p:blipFill>
          <p:spPr>
            <a:xfrm>
              <a:off x="2228517" y="3987669"/>
              <a:ext cx="7704220" cy="781538"/>
            </a:xfrm>
            <a:prstGeom prst="rect">
              <a:avLst/>
            </a:prstGeom>
          </p:spPr>
        </p:pic>
        <p:pic>
          <p:nvPicPr>
            <p:cNvPr id="21" name="Afbeelding 20">
              <a:extLst>
                <a:ext uri="{FF2B5EF4-FFF2-40B4-BE49-F238E27FC236}">
                  <a16:creationId xmlns:a16="http://schemas.microsoft.com/office/drawing/2014/main" id="{F44D0279-AE8C-8749-85EF-0BFD848C0F51}"/>
                </a:ext>
              </a:extLst>
            </p:cNvPr>
            <p:cNvPicPr>
              <a:picLocks noChangeAspect="1"/>
            </p:cNvPicPr>
            <p:nvPr/>
          </p:nvPicPr>
          <p:blipFill rotWithShape="1">
            <a:blip r:embed="rId6">
              <a:extLst>
                <a:ext uri="{28A0092B-C50C-407E-A947-70E740481C1C}">
                  <a14:useLocalDpi xmlns:a14="http://schemas.microsoft.com/office/drawing/2010/main" val="0"/>
                </a:ext>
              </a:extLst>
            </a:blip>
            <a:srcRect l="18248" t="30503" r="18229" b="43811"/>
            <a:stretch/>
          </p:blipFill>
          <p:spPr>
            <a:xfrm>
              <a:off x="2228517" y="1420332"/>
              <a:ext cx="7704220" cy="1761519"/>
            </a:xfrm>
            <a:prstGeom prst="rect">
              <a:avLst/>
            </a:prstGeom>
          </p:spPr>
        </p:pic>
        <p:sp>
          <p:nvSpPr>
            <p:cNvPr id="22" name="Ondertitel 2">
              <a:extLst>
                <a:ext uri="{FF2B5EF4-FFF2-40B4-BE49-F238E27FC236}">
                  <a16:creationId xmlns:a16="http://schemas.microsoft.com/office/drawing/2014/main" id="{AA53A79F-A54C-3949-BC92-7DA1166ACB61}"/>
                </a:ext>
              </a:extLst>
            </p:cNvPr>
            <p:cNvSpPr txBox="1">
              <a:spLocks/>
            </p:cNvSpPr>
            <p:nvPr/>
          </p:nvSpPr>
          <p:spPr>
            <a:xfrm>
              <a:off x="2441956" y="2271819"/>
              <a:ext cx="6569475" cy="1798068"/>
            </a:xfrm>
            <a:prstGeom prst="rect">
              <a:avLst/>
            </a:prstGeom>
          </p:spPr>
          <p:txBody>
            <a:bodyPr/>
            <a:lstStyle>
              <a:lvl1pPr marL="228600" indent="-228600" algn="l" defTabSz="914400" rtl="0" eaLnBrk="1" latinLnBrk="0" hangingPunct="1">
                <a:lnSpc>
                  <a:spcPct val="90000"/>
                </a:lnSpc>
                <a:spcBef>
                  <a:spcPts val="1000"/>
                </a:spcBef>
                <a:buSzPct val="80000"/>
                <a:buFontTx/>
                <a:buBlip>
                  <a:blip r:embed="rId7"/>
                </a:buBlip>
                <a:defRPr sz="2800" b="0" i="0" kern="1200">
                  <a:solidFill>
                    <a:schemeClr val="tx1"/>
                  </a:solidFill>
                  <a:latin typeface="Nimbus Sans" pitchFamily="2" charset="77"/>
                  <a:ea typeface="Nanum Myeongjo" panose="02020603020101020101" pitchFamily="18" charset="-127"/>
                  <a:cs typeface="Times New Roman" panose="02020603050405020304" pitchFamily="18" charset="0"/>
                </a:defRPr>
              </a:lvl1pPr>
              <a:lvl2pPr marL="685800" indent="-228600" algn="l" defTabSz="914400" rtl="0" eaLnBrk="1" latinLnBrk="0" hangingPunct="1">
                <a:lnSpc>
                  <a:spcPct val="90000"/>
                </a:lnSpc>
                <a:spcBef>
                  <a:spcPts val="500"/>
                </a:spcBef>
                <a:buSzPct val="80000"/>
                <a:buFontTx/>
                <a:buBlip>
                  <a:blip r:embed="rId7"/>
                </a:buBlip>
                <a:defRPr sz="2400" b="0" i="0" kern="1200">
                  <a:solidFill>
                    <a:schemeClr val="tx1"/>
                  </a:solidFill>
                  <a:latin typeface="Nimbus Sans" pitchFamily="2" charset="77"/>
                  <a:ea typeface="Nanum Myeongjo" panose="02020603020101020101" pitchFamily="18" charset="-127"/>
                  <a:cs typeface="Times New Roman" panose="02020603050405020304" pitchFamily="18" charset="0"/>
                </a:defRPr>
              </a:lvl2pPr>
              <a:lvl3pPr marL="1143000" indent="-228600" algn="l" defTabSz="914400" rtl="0" eaLnBrk="1" latinLnBrk="0" hangingPunct="1">
                <a:lnSpc>
                  <a:spcPct val="90000"/>
                </a:lnSpc>
                <a:spcBef>
                  <a:spcPts val="500"/>
                </a:spcBef>
                <a:buSzPct val="80000"/>
                <a:buFontTx/>
                <a:buBlip>
                  <a:blip r:embed="rId7"/>
                </a:buBlip>
                <a:defRPr sz="2000" b="0" i="0" kern="1200">
                  <a:solidFill>
                    <a:schemeClr val="tx1"/>
                  </a:solidFill>
                  <a:latin typeface="Nimbus Sans" pitchFamily="2" charset="77"/>
                  <a:ea typeface="Nanum Myeongjo" panose="02020603020101020101" pitchFamily="18" charset="-127"/>
                  <a:cs typeface="Times New Roman" panose="02020603050405020304" pitchFamily="18" charset="0"/>
                </a:defRPr>
              </a:lvl3pPr>
              <a:lvl4pPr marL="1600200" indent="-228600" algn="l" defTabSz="914400" rtl="0" eaLnBrk="1" latinLnBrk="0" hangingPunct="1">
                <a:lnSpc>
                  <a:spcPct val="90000"/>
                </a:lnSpc>
                <a:spcBef>
                  <a:spcPts val="500"/>
                </a:spcBef>
                <a:buSzPct val="80000"/>
                <a:buFontTx/>
                <a:buBlip>
                  <a:blip r:embed="rId7"/>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4pPr>
              <a:lvl5pPr marL="2057400" indent="-228600" algn="l" defTabSz="914400" rtl="0" eaLnBrk="1" latinLnBrk="0" hangingPunct="1">
                <a:lnSpc>
                  <a:spcPct val="90000"/>
                </a:lnSpc>
                <a:spcBef>
                  <a:spcPts val="500"/>
                </a:spcBef>
                <a:buSzPct val="80000"/>
                <a:buFontTx/>
                <a:buBlip>
                  <a:blip r:embed="rId7"/>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SzPct val="100000"/>
                <a:buNone/>
              </a:pPr>
              <a:r>
                <a:rPr lang="nl-NL" sz="3500" dirty="0">
                  <a:solidFill>
                    <a:srgbClr val="D86031"/>
                  </a:solidFill>
                  <a:latin typeface="PraterSansPro" panose="020B0504020101020102" charset="0"/>
                  <a:cs typeface="PraterSansPro" panose="020B0504020101020102" charset="0"/>
                </a:rPr>
                <a:t>Vraag 1</a:t>
              </a:r>
              <a:endParaRPr lang="nl-NL" sz="3500" dirty="0"/>
            </a:p>
            <a:p>
              <a:pPr marL="0" indent="0">
                <a:buNone/>
              </a:pPr>
              <a:r>
                <a:rPr lang="nl-NL" dirty="0">
                  <a:cs typeface="Arial" panose="020B0604020202020204" pitchFamily="34" charset="0"/>
                </a:rPr>
                <a:t>Is bidden vooral iets dat je ‘moet’ of gaat het soms ook vanzelf? Is het een voortdurend reukwerk? Hoe dan?  </a:t>
              </a:r>
            </a:p>
          </p:txBody>
        </p:sp>
      </p:grpSp>
    </p:spTree>
    <p:extLst>
      <p:ext uri="{BB962C8B-B14F-4D97-AF65-F5344CB8AC3E}">
        <p14:creationId xmlns:p14="http://schemas.microsoft.com/office/powerpoint/2010/main" val="22130243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ep 3">
            <a:extLst>
              <a:ext uri="{FF2B5EF4-FFF2-40B4-BE49-F238E27FC236}">
                <a16:creationId xmlns:a16="http://schemas.microsoft.com/office/drawing/2014/main" id="{522D33FC-A879-BA47-A7E9-A7882F2F843F}"/>
              </a:ext>
            </a:extLst>
          </p:cNvPr>
          <p:cNvGrpSpPr/>
          <p:nvPr/>
        </p:nvGrpSpPr>
        <p:grpSpPr>
          <a:xfrm>
            <a:off x="2243890" y="2157472"/>
            <a:ext cx="7704220" cy="2543057"/>
            <a:chOff x="2228517" y="1750728"/>
            <a:chExt cx="7704220" cy="2543057"/>
          </a:xfrm>
        </p:grpSpPr>
        <p:grpSp>
          <p:nvGrpSpPr>
            <p:cNvPr id="3" name="Groep 2">
              <a:extLst>
                <a:ext uri="{FF2B5EF4-FFF2-40B4-BE49-F238E27FC236}">
                  <a16:creationId xmlns:a16="http://schemas.microsoft.com/office/drawing/2014/main" id="{5B9D7AA7-9F6A-874F-9289-444B39CE61CE}"/>
                </a:ext>
              </a:extLst>
            </p:cNvPr>
            <p:cNvGrpSpPr/>
            <p:nvPr/>
          </p:nvGrpSpPr>
          <p:grpSpPr>
            <a:xfrm>
              <a:off x="2228517" y="1750728"/>
              <a:ext cx="7704220" cy="2543057"/>
              <a:chOff x="2228517" y="1750728"/>
              <a:chExt cx="7704220" cy="2543057"/>
            </a:xfrm>
          </p:grpSpPr>
          <p:pic>
            <p:nvPicPr>
              <p:cNvPr id="10" name="Afbeelding 9">
                <a:extLst>
                  <a:ext uri="{FF2B5EF4-FFF2-40B4-BE49-F238E27FC236}">
                    <a16:creationId xmlns:a16="http://schemas.microsoft.com/office/drawing/2014/main" id="{3940CE84-908D-5A48-B1EB-571EFBA44803}"/>
                  </a:ext>
                </a:extLst>
              </p:cNvPr>
              <p:cNvPicPr>
                <a:picLocks noChangeAspect="1"/>
              </p:cNvPicPr>
              <p:nvPr/>
            </p:nvPicPr>
            <p:blipFill rotWithShape="1">
              <a:blip r:embed="rId3">
                <a:extLst>
                  <a:ext uri="{28A0092B-C50C-407E-A947-70E740481C1C}">
                    <a14:useLocalDpi xmlns:a14="http://schemas.microsoft.com/office/drawing/2010/main" val="0"/>
                  </a:ext>
                </a:extLst>
              </a:blip>
              <a:srcRect l="18248" t="58519" r="18229" b="30085"/>
              <a:stretch/>
            </p:blipFill>
            <p:spPr>
              <a:xfrm>
                <a:off x="2228517" y="3512247"/>
                <a:ext cx="7704220" cy="781538"/>
              </a:xfrm>
              <a:prstGeom prst="rect">
                <a:avLst/>
              </a:prstGeom>
            </p:spPr>
          </p:pic>
          <p:pic>
            <p:nvPicPr>
              <p:cNvPr id="15" name="Afbeelding 14">
                <a:extLst>
                  <a:ext uri="{FF2B5EF4-FFF2-40B4-BE49-F238E27FC236}">
                    <a16:creationId xmlns:a16="http://schemas.microsoft.com/office/drawing/2014/main" id="{95728E2A-8940-A742-BFFA-56D75BCD3FF7}"/>
                  </a:ext>
                </a:extLst>
              </p:cNvPr>
              <p:cNvPicPr>
                <a:picLocks noChangeAspect="1"/>
              </p:cNvPicPr>
              <p:nvPr/>
            </p:nvPicPr>
            <p:blipFill rotWithShape="1">
              <a:blip r:embed="rId4">
                <a:extLst>
                  <a:ext uri="{28A0092B-C50C-407E-A947-70E740481C1C}">
                    <a14:useLocalDpi xmlns:a14="http://schemas.microsoft.com/office/drawing/2010/main" val="0"/>
                  </a:ext>
                </a:extLst>
              </a:blip>
              <a:srcRect l="18248" t="30503" r="18229" b="43811"/>
              <a:stretch/>
            </p:blipFill>
            <p:spPr>
              <a:xfrm>
                <a:off x="2228517" y="1750728"/>
                <a:ext cx="7704220" cy="1761519"/>
              </a:xfrm>
              <a:prstGeom prst="rect">
                <a:avLst/>
              </a:prstGeom>
            </p:spPr>
          </p:pic>
        </p:grpSp>
        <p:sp>
          <p:nvSpPr>
            <p:cNvPr id="16" name="Ondertitel 2">
              <a:extLst>
                <a:ext uri="{FF2B5EF4-FFF2-40B4-BE49-F238E27FC236}">
                  <a16:creationId xmlns:a16="http://schemas.microsoft.com/office/drawing/2014/main" id="{BB43CBD0-72D2-3646-A150-DF7CE777CA8F}"/>
                </a:ext>
              </a:extLst>
            </p:cNvPr>
            <p:cNvSpPr txBox="1">
              <a:spLocks/>
            </p:cNvSpPr>
            <p:nvPr/>
          </p:nvSpPr>
          <p:spPr>
            <a:xfrm>
              <a:off x="2453967" y="2602215"/>
              <a:ext cx="6569475" cy="1528377"/>
            </a:xfrm>
            <a:prstGeom prst="rect">
              <a:avLst/>
            </a:prstGeom>
          </p:spPr>
          <p:txBody>
            <a:bodyPr/>
            <a:lstStyle>
              <a:lvl1pPr marL="228600" indent="-228600" algn="l" defTabSz="914400" rtl="0" eaLnBrk="1" latinLnBrk="0" hangingPunct="1">
                <a:lnSpc>
                  <a:spcPct val="90000"/>
                </a:lnSpc>
                <a:spcBef>
                  <a:spcPts val="1000"/>
                </a:spcBef>
                <a:buSzPct val="80000"/>
                <a:buFontTx/>
                <a:buBlip>
                  <a:blip r:embed="rId5"/>
                </a:buBlip>
                <a:defRPr sz="2800" b="0" i="0" kern="1200">
                  <a:solidFill>
                    <a:schemeClr val="tx1"/>
                  </a:solidFill>
                  <a:latin typeface="Nimbus Sans" pitchFamily="2" charset="77"/>
                  <a:ea typeface="Nanum Myeongjo" panose="02020603020101020101" pitchFamily="18" charset="-127"/>
                  <a:cs typeface="Times New Roman" panose="02020603050405020304" pitchFamily="18" charset="0"/>
                </a:defRPr>
              </a:lvl1pPr>
              <a:lvl2pPr marL="685800" indent="-228600" algn="l" defTabSz="914400" rtl="0" eaLnBrk="1" latinLnBrk="0" hangingPunct="1">
                <a:lnSpc>
                  <a:spcPct val="90000"/>
                </a:lnSpc>
                <a:spcBef>
                  <a:spcPts val="500"/>
                </a:spcBef>
                <a:buSzPct val="80000"/>
                <a:buFontTx/>
                <a:buBlip>
                  <a:blip r:embed="rId5"/>
                </a:buBlip>
                <a:defRPr sz="2400" b="0" i="0" kern="1200">
                  <a:solidFill>
                    <a:schemeClr val="tx1"/>
                  </a:solidFill>
                  <a:latin typeface="Nimbus Sans" pitchFamily="2" charset="77"/>
                  <a:ea typeface="Nanum Myeongjo" panose="02020603020101020101" pitchFamily="18" charset="-127"/>
                  <a:cs typeface="Times New Roman" panose="02020603050405020304" pitchFamily="18" charset="0"/>
                </a:defRPr>
              </a:lvl2pPr>
              <a:lvl3pPr marL="1143000" indent="-228600" algn="l" defTabSz="914400" rtl="0" eaLnBrk="1" latinLnBrk="0" hangingPunct="1">
                <a:lnSpc>
                  <a:spcPct val="90000"/>
                </a:lnSpc>
                <a:spcBef>
                  <a:spcPts val="500"/>
                </a:spcBef>
                <a:buSzPct val="80000"/>
                <a:buFontTx/>
                <a:buBlip>
                  <a:blip r:embed="rId5"/>
                </a:buBlip>
                <a:defRPr sz="2000" b="0" i="0" kern="1200">
                  <a:solidFill>
                    <a:schemeClr val="tx1"/>
                  </a:solidFill>
                  <a:latin typeface="Nimbus Sans" pitchFamily="2" charset="77"/>
                  <a:ea typeface="Nanum Myeongjo" panose="02020603020101020101" pitchFamily="18" charset="-127"/>
                  <a:cs typeface="Times New Roman" panose="02020603050405020304" pitchFamily="18" charset="0"/>
                </a:defRPr>
              </a:lvl3pPr>
              <a:lvl4pPr marL="1600200" indent="-228600" algn="l" defTabSz="914400" rtl="0" eaLnBrk="1" latinLnBrk="0" hangingPunct="1">
                <a:lnSpc>
                  <a:spcPct val="90000"/>
                </a:lnSpc>
                <a:spcBef>
                  <a:spcPts val="500"/>
                </a:spcBef>
                <a:buSzPct val="80000"/>
                <a:buFontTx/>
                <a:buBlip>
                  <a:blip r:embed="rId5"/>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4pPr>
              <a:lvl5pPr marL="2057400" indent="-228600" algn="l" defTabSz="914400" rtl="0" eaLnBrk="1" latinLnBrk="0" hangingPunct="1">
                <a:lnSpc>
                  <a:spcPct val="90000"/>
                </a:lnSpc>
                <a:spcBef>
                  <a:spcPts val="500"/>
                </a:spcBef>
                <a:buSzPct val="80000"/>
                <a:buFontTx/>
                <a:buBlip>
                  <a:blip r:embed="rId5"/>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3600" dirty="0">
                  <a:solidFill>
                    <a:srgbClr val="D86031"/>
                  </a:solidFill>
                  <a:latin typeface="PraterSansPro" panose="020B0504020101020102" charset="0"/>
                  <a:cs typeface="PraterSansPro" panose="020B0504020101020102" charset="0"/>
                </a:rPr>
                <a:t>Bijbel open</a:t>
              </a:r>
            </a:p>
            <a:p>
              <a:pPr marL="0" indent="0">
                <a:buNone/>
              </a:pPr>
              <a:r>
                <a:rPr lang="nl-NL" dirty="0"/>
                <a:t>Exodus 30: 1-10</a:t>
              </a:r>
            </a:p>
          </p:txBody>
        </p:sp>
      </p:grpSp>
    </p:spTree>
    <p:extLst>
      <p:ext uri="{BB962C8B-B14F-4D97-AF65-F5344CB8AC3E}">
        <p14:creationId xmlns:p14="http://schemas.microsoft.com/office/powerpoint/2010/main" val="41836156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ep 3">
            <a:extLst>
              <a:ext uri="{FF2B5EF4-FFF2-40B4-BE49-F238E27FC236}">
                <a16:creationId xmlns:a16="http://schemas.microsoft.com/office/drawing/2014/main" id="{3556B3A2-FDC5-A746-B076-56C464B72E8D}"/>
              </a:ext>
            </a:extLst>
          </p:cNvPr>
          <p:cNvGrpSpPr/>
          <p:nvPr/>
        </p:nvGrpSpPr>
        <p:grpSpPr>
          <a:xfrm>
            <a:off x="2243890" y="1236768"/>
            <a:ext cx="7704220" cy="4384465"/>
            <a:chOff x="2232810" y="1025295"/>
            <a:chExt cx="7704220" cy="4384465"/>
          </a:xfrm>
        </p:grpSpPr>
        <p:pic>
          <p:nvPicPr>
            <p:cNvPr id="10" name="Afbeelding 9">
              <a:extLst>
                <a:ext uri="{FF2B5EF4-FFF2-40B4-BE49-F238E27FC236}">
                  <a16:creationId xmlns:a16="http://schemas.microsoft.com/office/drawing/2014/main" id="{55956C0E-D097-5B4B-A3B3-F9A6F62B58BB}"/>
                </a:ext>
              </a:extLst>
            </p:cNvPr>
            <p:cNvPicPr>
              <a:picLocks noChangeAspect="1"/>
            </p:cNvPicPr>
            <p:nvPr/>
          </p:nvPicPr>
          <p:blipFill rotWithShape="1">
            <a:blip r:embed="rId3">
              <a:extLst>
                <a:ext uri="{28A0092B-C50C-407E-A947-70E740481C1C}">
                  <a14:useLocalDpi xmlns:a14="http://schemas.microsoft.com/office/drawing/2010/main" val="0"/>
                </a:ext>
              </a:extLst>
            </a:blip>
            <a:srcRect l="18248" t="58519" r="18229" b="30085"/>
            <a:stretch/>
          </p:blipFill>
          <p:spPr>
            <a:xfrm>
              <a:off x="2232810" y="4628222"/>
              <a:ext cx="7704220" cy="781538"/>
            </a:xfrm>
            <a:prstGeom prst="rect">
              <a:avLst/>
            </a:prstGeom>
          </p:spPr>
        </p:pic>
        <p:sp>
          <p:nvSpPr>
            <p:cNvPr id="6" name="Rechthoek 5">
              <a:extLst>
                <a:ext uri="{FF2B5EF4-FFF2-40B4-BE49-F238E27FC236}">
                  <a16:creationId xmlns:a16="http://schemas.microsoft.com/office/drawing/2014/main" id="{8D381B4C-88E5-4829-AA23-1D66C87D3B05}"/>
                </a:ext>
              </a:extLst>
            </p:cNvPr>
            <p:cNvSpPr/>
            <p:nvPr/>
          </p:nvSpPr>
          <p:spPr>
            <a:xfrm>
              <a:off x="2232810" y="2658961"/>
              <a:ext cx="7704220" cy="1968620"/>
            </a:xfrm>
            <a:prstGeom prst="rect">
              <a:avLst/>
            </a:prstGeom>
            <a:solidFill>
              <a:srgbClr val="EDEB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Afbeelding 8">
              <a:extLst>
                <a:ext uri="{FF2B5EF4-FFF2-40B4-BE49-F238E27FC236}">
                  <a16:creationId xmlns:a16="http://schemas.microsoft.com/office/drawing/2014/main" id="{A9A585B4-3DE8-A747-A37D-C22009C511FC}"/>
                </a:ext>
              </a:extLst>
            </p:cNvPr>
            <p:cNvPicPr>
              <a:picLocks noChangeAspect="1"/>
            </p:cNvPicPr>
            <p:nvPr/>
          </p:nvPicPr>
          <p:blipFill rotWithShape="1">
            <a:blip r:embed="rId4">
              <a:extLst>
                <a:ext uri="{28A0092B-C50C-407E-A947-70E740481C1C}">
                  <a14:useLocalDpi xmlns:a14="http://schemas.microsoft.com/office/drawing/2010/main" val="0"/>
                </a:ext>
              </a:extLst>
            </a:blip>
            <a:srcRect l="18248" t="30503" r="18229" b="43811"/>
            <a:stretch/>
          </p:blipFill>
          <p:spPr>
            <a:xfrm>
              <a:off x="2232810" y="1025295"/>
              <a:ext cx="7704220" cy="1761519"/>
            </a:xfrm>
            <a:prstGeom prst="rect">
              <a:avLst/>
            </a:prstGeom>
          </p:spPr>
        </p:pic>
        <p:sp>
          <p:nvSpPr>
            <p:cNvPr id="8" name="Ondertitel 2">
              <a:extLst>
                <a:ext uri="{FF2B5EF4-FFF2-40B4-BE49-F238E27FC236}">
                  <a16:creationId xmlns:a16="http://schemas.microsoft.com/office/drawing/2014/main" id="{FDF30C9A-5206-4F0A-AB09-F90364E22C40}"/>
                </a:ext>
              </a:extLst>
            </p:cNvPr>
            <p:cNvSpPr txBox="1">
              <a:spLocks/>
            </p:cNvSpPr>
            <p:nvPr/>
          </p:nvSpPr>
          <p:spPr>
            <a:xfrm>
              <a:off x="2441956" y="1876782"/>
              <a:ext cx="6948872" cy="2518180"/>
            </a:xfrm>
            <a:prstGeom prst="rect">
              <a:avLst/>
            </a:prstGeom>
          </p:spPr>
          <p:txBody>
            <a:bodyPr/>
            <a:lstStyle>
              <a:lvl1pPr marL="228600" indent="-228600" algn="l" defTabSz="914400" rtl="0" eaLnBrk="1" latinLnBrk="0" hangingPunct="1">
                <a:lnSpc>
                  <a:spcPct val="90000"/>
                </a:lnSpc>
                <a:spcBef>
                  <a:spcPts val="1000"/>
                </a:spcBef>
                <a:buSzPct val="80000"/>
                <a:buFontTx/>
                <a:buBlip>
                  <a:blip r:embed="rId5"/>
                </a:buBlip>
                <a:defRPr sz="2800" b="0" i="0" kern="1200">
                  <a:solidFill>
                    <a:schemeClr val="tx1"/>
                  </a:solidFill>
                  <a:latin typeface="Nimbus Sans" pitchFamily="2" charset="77"/>
                  <a:ea typeface="Nanum Myeongjo" panose="02020603020101020101" pitchFamily="18" charset="-127"/>
                  <a:cs typeface="Times New Roman" panose="02020603050405020304" pitchFamily="18" charset="0"/>
                </a:defRPr>
              </a:lvl1pPr>
              <a:lvl2pPr marL="685800" indent="-228600" algn="l" defTabSz="914400" rtl="0" eaLnBrk="1" latinLnBrk="0" hangingPunct="1">
                <a:lnSpc>
                  <a:spcPct val="90000"/>
                </a:lnSpc>
                <a:spcBef>
                  <a:spcPts val="500"/>
                </a:spcBef>
                <a:buSzPct val="80000"/>
                <a:buFontTx/>
                <a:buBlip>
                  <a:blip r:embed="rId5"/>
                </a:buBlip>
                <a:defRPr sz="2400" b="0" i="0" kern="1200">
                  <a:solidFill>
                    <a:schemeClr val="tx1"/>
                  </a:solidFill>
                  <a:latin typeface="Nimbus Sans" pitchFamily="2" charset="77"/>
                  <a:ea typeface="Nanum Myeongjo" panose="02020603020101020101" pitchFamily="18" charset="-127"/>
                  <a:cs typeface="Times New Roman" panose="02020603050405020304" pitchFamily="18" charset="0"/>
                </a:defRPr>
              </a:lvl2pPr>
              <a:lvl3pPr marL="1143000" indent="-228600" algn="l" defTabSz="914400" rtl="0" eaLnBrk="1" latinLnBrk="0" hangingPunct="1">
                <a:lnSpc>
                  <a:spcPct val="90000"/>
                </a:lnSpc>
                <a:spcBef>
                  <a:spcPts val="500"/>
                </a:spcBef>
                <a:buSzPct val="80000"/>
                <a:buFontTx/>
                <a:buBlip>
                  <a:blip r:embed="rId5"/>
                </a:buBlip>
                <a:defRPr sz="2000" b="0" i="0" kern="1200">
                  <a:solidFill>
                    <a:schemeClr val="tx1"/>
                  </a:solidFill>
                  <a:latin typeface="Nimbus Sans" pitchFamily="2" charset="77"/>
                  <a:ea typeface="Nanum Myeongjo" panose="02020603020101020101" pitchFamily="18" charset="-127"/>
                  <a:cs typeface="Times New Roman" panose="02020603050405020304" pitchFamily="18" charset="0"/>
                </a:defRPr>
              </a:lvl3pPr>
              <a:lvl4pPr marL="1600200" indent="-228600" algn="l" defTabSz="914400" rtl="0" eaLnBrk="1" latinLnBrk="0" hangingPunct="1">
                <a:lnSpc>
                  <a:spcPct val="90000"/>
                </a:lnSpc>
                <a:spcBef>
                  <a:spcPts val="500"/>
                </a:spcBef>
                <a:buSzPct val="80000"/>
                <a:buFontTx/>
                <a:buBlip>
                  <a:blip r:embed="rId5"/>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4pPr>
              <a:lvl5pPr marL="2057400" indent="-228600" algn="l" defTabSz="914400" rtl="0" eaLnBrk="1" latinLnBrk="0" hangingPunct="1">
                <a:lnSpc>
                  <a:spcPct val="90000"/>
                </a:lnSpc>
                <a:spcBef>
                  <a:spcPts val="500"/>
                </a:spcBef>
                <a:buSzPct val="80000"/>
                <a:buFontTx/>
                <a:buBlip>
                  <a:blip r:embed="rId5"/>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SzPct val="100000"/>
                <a:buNone/>
              </a:pPr>
              <a:r>
                <a:rPr lang="nl-NL" sz="3500" dirty="0">
                  <a:solidFill>
                    <a:srgbClr val="D86031"/>
                  </a:solidFill>
                  <a:latin typeface="PraterSansPro" panose="020B0504020101020102" charset="0"/>
                  <a:cs typeface="PraterSansPro" panose="020B0504020101020102" charset="0"/>
                </a:rPr>
                <a:t>Vraag 2-4</a:t>
              </a:r>
              <a:endParaRPr lang="nl-NL" sz="3500" dirty="0"/>
            </a:p>
            <a:p>
              <a:pPr marL="514350" lvl="0" indent="-514350">
                <a:buSzPct val="100000"/>
                <a:buFont typeface="+mj-lt"/>
                <a:buAutoNum type="arabicPeriod" startAt="2"/>
              </a:pPr>
              <a:r>
                <a:rPr lang="nl-NL" dirty="0"/>
                <a:t>Wat wordt er op het altaar gebrand?</a:t>
              </a:r>
            </a:p>
            <a:p>
              <a:pPr marL="514350" lvl="0" indent="-514350">
                <a:buSzPct val="100000"/>
                <a:buFont typeface="+mj-lt"/>
                <a:buAutoNum type="arabicPeriod" startAt="2"/>
              </a:pPr>
              <a:r>
                <a:rPr lang="nl-NL" dirty="0"/>
                <a:t>Wat mag er beslist niet op het altaar komen? Waarom niet?</a:t>
              </a:r>
            </a:p>
            <a:p>
              <a:pPr marL="514350" lvl="0" indent="-514350">
                <a:buSzPct val="100000"/>
                <a:buFont typeface="+mj-lt"/>
                <a:buAutoNum type="arabicPeriod" startAt="2"/>
              </a:pPr>
              <a:r>
                <a:rPr lang="nl-NL" dirty="0"/>
                <a:t>Waarom moet er bloed aan het altaar worden gestreken? </a:t>
              </a:r>
            </a:p>
          </p:txBody>
        </p:sp>
      </p:grpSp>
    </p:spTree>
    <p:extLst>
      <p:ext uri="{BB962C8B-B14F-4D97-AF65-F5344CB8AC3E}">
        <p14:creationId xmlns:p14="http://schemas.microsoft.com/office/powerpoint/2010/main" val="2464579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ep 3">
            <a:extLst>
              <a:ext uri="{FF2B5EF4-FFF2-40B4-BE49-F238E27FC236}">
                <a16:creationId xmlns:a16="http://schemas.microsoft.com/office/drawing/2014/main" id="{522D33FC-A879-BA47-A7E9-A7882F2F843F}"/>
              </a:ext>
            </a:extLst>
          </p:cNvPr>
          <p:cNvGrpSpPr/>
          <p:nvPr/>
        </p:nvGrpSpPr>
        <p:grpSpPr>
          <a:xfrm>
            <a:off x="2243890" y="2157472"/>
            <a:ext cx="7704220" cy="2543057"/>
            <a:chOff x="2228517" y="1750728"/>
            <a:chExt cx="7704220" cy="2543057"/>
          </a:xfrm>
        </p:grpSpPr>
        <p:grpSp>
          <p:nvGrpSpPr>
            <p:cNvPr id="3" name="Groep 2">
              <a:extLst>
                <a:ext uri="{FF2B5EF4-FFF2-40B4-BE49-F238E27FC236}">
                  <a16:creationId xmlns:a16="http://schemas.microsoft.com/office/drawing/2014/main" id="{5B9D7AA7-9F6A-874F-9289-444B39CE61CE}"/>
                </a:ext>
              </a:extLst>
            </p:cNvPr>
            <p:cNvGrpSpPr/>
            <p:nvPr/>
          </p:nvGrpSpPr>
          <p:grpSpPr>
            <a:xfrm>
              <a:off x="2228517" y="1750728"/>
              <a:ext cx="7704220" cy="2543057"/>
              <a:chOff x="2228517" y="1750728"/>
              <a:chExt cx="7704220" cy="2543057"/>
            </a:xfrm>
          </p:grpSpPr>
          <p:pic>
            <p:nvPicPr>
              <p:cNvPr id="10" name="Afbeelding 9">
                <a:extLst>
                  <a:ext uri="{FF2B5EF4-FFF2-40B4-BE49-F238E27FC236}">
                    <a16:creationId xmlns:a16="http://schemas.microsoft.com/office/drawing/2014/main" id="{3940CE84-908D-5A48-B1EB-571EFBA44803}"/>
                  </a:ext>
                </a:extLst>
              </p:cNvPr>
              <p:cNvPicPr>
                <a:picLocks noChangeAspect="1"/>
              </p:cNvPicPr>
              <p:nvPr/>
            </p:nvPicPr>
            <p:blipFill rotWithShape="1">
              <a:blip r:embed="rId3">
                <a:extLst>
                  <a:ext uri="{28A0092B-C50C-407E-A947-70E740481C1C}">
                    <a14:useLocalDpi xmlns:a14="http://schemas.microsoft.com/office/drawing/2010/main" val="0"/>
                  </a:ext>
                </a:extLst>
              </a:blip>
              <a:srcRect l="18248" t="58519" r="18229" b="30085"/>
              <a:stretch/>
            </p:blipFill>
            <p:spPr>
              <a:xfrm>
                <a:off x="2228517" y="3512247"/>
                <a:ext cx="7704220" cy="781538"/>
              </a:xfrm>
              <a:prstGeom prst="rect">
                <a:avLst/>
              </a:prstGeom>
            </p:spPr>
          </p:pic>
          <p:pic>
            <p:nvPicPr>
              <p:cNvPr id="15" name="Afbeelding 14">
                <a:extLst>
                  <a:ext uri="{FF2B5EF4-FFF2-40B4-BE49-F238E27FC236}">
                    <a16:creationId xmlns:a16="http://schemas.microsoft.com/office/drawing/2014/main" id="{95728E2A-8940-A742-BFFA-56D75BCD3FF7}"/>
                  </a:ext>
                </a:extLst>
              </p:cNvPr>
              <p:cNvPicPr>
                <a:picLocks noChangeAspect="1"/>
              </p:cNvPicPr>
              <p:nvPr/>
            </p:nvPicPr>
            <p:blipFill rotWithShape="1">
              <a:blip r:embed="rId4">
                <a:extLst>
                  <a:ext uri="{28A0092B-C50C-407E-A947-70E740481C1C}">
                    <a14:useLocalDpi xmlns:a14="http://schemas.microsoft.com/office/drawing/2010/main" val="0"/>
                  </a:ext>
                </a:extLst>
              </a:blip>
              <a:srcRect l="18248" t="30503" r="18229" b="43811"/>
              <a:stretch/>
            </p:blipFill>
            <p:spPr>
              <a:xfrm>
                <a:off x="2228517" y="1750728"/>
                <a:ext cx="7704220" cy="1761519"/>
              </a:xfrm>
              <a:prstGeom prst="rect">
                <a:avLst/>
              </a:prstGeom>
            </p:spPr>
          </p:pic>
        </p:grpSp>
        <p:sp>
          <p:nvSpPr>
            <p:cNvPr id="16" name="Ondertitel 2">
              <a:extLst>
                <a:ext uri="{FF2B5EF4-FFF2-40B4-BE49-F238E27FC236}">
                  <a16:creationId xmlns:a16="http://schemas.microsoft.com/office/drawing/2014/main" id="{BB43CBD0-72D2-3646-A150-DF7CE777CA8F}"/>
                </a:ext>
              </a:extLst>
            </p:cNvPr>
            <p:cNvSpPr txBox="1">
              <a:spLocks/>
            </p:cNvSpPr>
            <p:nvPr/>
          </p:nvSpPr>
          <p:spPr>
            <a:xfrm>
              <a:off x="2453967" y="2602215"/>
              <a:ext cx="6569475" cy="1528377"/>
            </a:xfrm>
            <a:prstGeom prst="rect">
              <a:avLst/>
            </a:prstGeom>
          </p:spPr>
          <p:txBody>
            <a:bodyPr/>
            <a:lstStyle>
              <a:lvl1pPr marL="228600" indent="-228600" algn="l" defTabSz="914400" rtl="0" eaLnBrk="1" latinLnBrk="0" hangingPunct="1">
                <a:lnSpc>
                  <a:spcPct val="90000"/>
                </a:lnSpc>
                <a:spcBef>
                  <a:spcPts val="1000"/>
                </a:spcBef>
                <a:buSzPct val="80000"/>
                <a:buFontTx/>
                <a:buBlip>
                  <a:blip r:embed="rId5"/>
                </a:buBlip>
                <a:defRPr sz="2800" b="0" i="0" kern="1200">
                  <a:solidFill>
                    <a:schemeClr val="tx1"/>
                  </a:solidFill>
                  <a:latin typeface="Nimbus Sans" pitchFamily="2" charset="77"/>
                  <a:ea typeface="Nanum Myeongjo" panose="02020603020101020101" pitchFamily="18" charset="-127"/>
                  <a:cs typeface="Times New Roman" panose="02020603050405020304" pitchFamily="18" charset="0"/>
                </a:defRPr>
              </a:lvl1pPr>
              <a:lvl2pPr marL="685800" indent="-228600" algn="l" defTabSz="914400" rtl="0" eaLnBrk="1" latinLnBrk="0" hangingPunct="1">
                <a:lnSpc>
                  <a:spcPct val="90000"/>
                </a:lnSpc>
                <a:spcBef>
                  <a:spcPts val="500"/>
                </a:spcBef>
                <a:buSzPct val="80000"/>
                <a:buFontTx/>
                <a:buBlip>
                  <a:blip r:embed="rId5"/>
                </a:buBlip>
                <a:defRPr sz="2400" b="0" i="0" kern="1200">
                  <a:solidFill>
                    <a:schemeClr val="tx1"/>
                  </a:solidFill>
                  <a:latin typeface="Nimbus Sans" pitchFamily="2" charset="77"/>
                  <a:ea typeface="Nanum Myeongjo" panose="02020603020101020101" pitchFamily="18" charset="-127"/>
                  <a:cs typeface="Times New Roman" panose="02020603050405020304" pitchFamily="18" charset="0"/>
                </a:defRPr>
              </a:lvl2pPr>
              <a:lvl3pPr marL="1143000" indent="-228600" algn="l" defTabSz="914400" rtl="0" eaLnBrk="1" latinLnBrk="0" hangingPunct="1">
                <a:lnSpc>
                  <a:spcPct val="90000"/>
                </a:lnSpc>
                <a:spcBef>
                  <a:spcPts val="500"/>
                </a:spcBef>
                <a:buSzPct val="80000"/>
                <a:buFontTx/>
                <a:buBlip>
                  <a:blip r:embed="rId5"/>
                </a:buBlip>
                <a:defRPr sz="2000" b="0" i="0" kern="1200">
                  <a:solidFill>
                    <a:schemeClr val="tx1"/>
                  </a:solidFill>
                  <a:latin typeface="Nimbus Sans" pitchFamily="2" charset="77"/>
                  <a:ea typeface="Nanum Myeongjo" panose="02020603020101020101" pitchFamily="18" charset="-127"/>
                  <a:cs typeface="Times New Roman" panose="02020603050405020304" pitchFamily="18" charset="0"/>
                </a:defRPr>
              </a:lvl3pPr>
              <a:lvl4pPr marL="1600200" indent="-228600" algn="l" defTabSz="914400" rtl="0" eaLnBrk="1" latinLnBrk="0" hangingPunct="1">
                <a:lnSpc>
                  <a:spcPct val="90000"/>
                </a:lnSpc>
                <a:spcBef>
                  <a:spcPts val="500"/>
                </a:spcBef>
                <a:buSzPct val="80000"/>
                <a:buFontTx/>
                <a:buBlip>
                  <a:blip r:embed="rId5"/>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4pPr>
              <a:lvl5pPr marL="2057400" indent="-228600" algn="l" defTabSz="914400" rtl="0" eaLnBrk="1" latinLnBrk="0" hangingPunct="1">
                <a:lnSpc>
                  <a:spcPct val="90000"/>
                </a:lnSpc>
                <a:spcBef>
                  <a:spcPts val="500"/>
                </a:spcBef>
                <a:buSzPct val="80000"/>
                <a:buFontTx/>
                <a:buBlip>
                  <a:blip r:embed="rId5"/>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3600" dirty="0">
                  <a:solidFill>
                    <a:srgbClr val="D86031"/>
                  </a:solidFill>
                  <a:latin typeface="PraterSansPro" panose="020B0504020101020102" charset="0"/>
                  <a:cs typeface="PraterSansPro" panose="020B0504020101020102" charset="0"/>
                </a:rPr>
                <a:t>Bijbel open</a:t>
              </a:r>
            </a:p>
            <a:p>
              <a:pPr marL="0" indent="0">
                <a:buNone/>
              </a:pPr>
              <a:r>
                <a:rPr lang="nl-NL" dirty="0"/>
                <a:t>Openbaring 8: 3</a:t>
              </a:r>
            </a:p>
          </p:txBody>
        </p:sp>
      </p:grpSp>
    </p:spTree>
    <p:extLst>
      <p:ext uri="{BB962C8B-B14F-4D97-AF65-F5344CB8AC3E}">
        <p14:creationId xmlns:p14="http://schemas.microsoft.com/office/powerpoint/2010/main" val="30762208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ep 12">
            <a:extLst>
              <a:ext uri="{FF2B5EF4-FFF2-40B4-BE49-F238E27FC236}">
                <a16:creationId xmlns:a16="http://schemas.microsoft.com/office/drawing/2014/main" id="{76AF9972-2CBB-0746-A3A8-BDF313E18057}"/>
              </a:ext>
            </a:extLst>
          </p:cNvPr>
          <p:cNvGrpSpPr/>
          <p:nvPr/>
        </p:nvGrpSpPr>
        <p:grpSpPr>
          <a:xfrm>
            <a:off x="2241744" y="726823"/>
            <a:ext cx="7708513" cy="5404355"/>
            <a:chOff x="2239597" y="919643"/>
            <a:chExt cx="7708513" cy="5404355"/>
          </a:xfrm>
        </p:grpSpPr>
        <p:sp>
          <p:nvSpPr>
            <p:cNvPr id="6" name="Rechthoek 5">
              <a:extLst>
                <a:ext uri="{FF2B5EF4-FFF2-40B4-BE49-F238E27FC236}">
                  <a16:creationId xmlns:a16="http://schemas.microsoft.com/office/drawing/2014/main" id="{8D381B4C-88E5-4829-AA23-1D66C87D3B05}"/>
                </a:ext>
              </a:extLst>
            </p:cNvPr>
            <p:cNvSpPr/>
            <p:nvPr/>
          </p:nvSpPr>
          <p:spPr>
            <a:xfrm>
              <a:off x="2239597" y="2499381"/>
              <a:ext cx="7704220" cy="3145116"/>
            </a:xfrm>
            <a:prstGeom prst="rect">
              <a:avLst/>
            </a:prstGeom>
            <a:solidFill>
              <a:srgbClr val="EDEB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9" name="Afbeelding 8">
              <a:extLst>
                <a:ext uri="{FF2B5EF4-FFF2-40B4-BE49-F238E27FC236}">
                  <a16:creationId xmlns:a16="http://schemas.microsoft.com/office/drawing/2014/main" id="{1F17BA65-C9DB-994F-BD15-68152DA8DEDE}"/>
                </a:ext>
              </a:extLst>
            </p:cNvPr>
            <p:cNvPicPr>
              <a:picLocks noChangeAspect="1"/>
            </p:cNvPicPr>
            <p:nvPr/>
          </p:nvPicPr>
          <p:blipFill rotWithShape="1">
            <a:blip r:embed="rId3">
              <a:extLst>
                <a:ext uri="{28A0092B-C50C-407E-A947-70E740481C1C}">
                  <a14:useLocalDpi xmlns:a14="http://schemas.microsoft.com/office/drawing/2010/main" val="0"/>
                </a:ext>
              </a:extLst>
            </a:blip>
            <a:srcRect l="18248" t="58519" r="18229" b="30085"/>
            <a:stretch/>
          </p:blipFill>
          <p:spPr>
            <a:xfrm>
              <a:off x="2239597" y="5542025"/>
              <a:ext cx="7708513" cy="781973"/>
            </a:xfrm>
            <a:prstGeom prst="rect">
              <a:avLst/>
            </a:prstGeom>
          </p:spPr>
        </p:pic>
        <p:pic>
          <p:nvPicPr>
            <p:cNvPr id="12" name="Afbeelding 11">
              <a:extLst>
                <a:ext uri="{FF2B5EF4-FFF2-40B4-BE49-F238E27FC236}">
                  <a16:creationId xmlns:a16="http://schemas.microsoft.com/office/drawing/2014/main" id="{676D5347-9BF1-3946-8916-A0C639532E4B}"/>
                </a:ext>
              </a:extLst>
            </p:cNvPr>
            <p:cNvPicPr>
              <a:picLocks noChangeAspect="1"/>
            </p:cNvPicPr>
            <p:nvPr/>
          </p:nvPicPr>
          <p:blipFill rotWithShape="1">
            <a:blip r:embed="rId3">
              <a:extLst>
                <a:ext uri="{28A0092B-C50C-407E-A947-70E740481C1C}">
                  <a14:useLocalDpi xmlns:a14="http://schemas.microsoft.com/office/drawing/2010/main" val="0"/>
                </a:ext>
              </a:extLst>
            </a:blip>
            <a:srcRect l="18248" t="30503" r="18229" b="43811"/>
            <a:stretch/>
          </p:blipFill>
          <p:spPr>
            <a:xfrm>
              <a:off x="2239597" y="919643"/>
              <a:ext cx="7704220" cy="1761519"/>
            </a:xfrm>
            <a:prstGeom prst="rect">
              <a:avLst/>
            </a:prstGeom>
          </p:spPr>
        </p:pic>
        <p:sp>
          <p:nvSpPr>
            <p:cNvPr id="8" name="Ondertitel 2">
              <a:extLst>
                <a:ext uri="{FF2B5EF4-FFF2-40B4-BE49-F238E27FC236}">
                  <a16:creationId xmlns:a16="http://schemas.microsoft.com/office/drawing/2014/main" id="{FDF30C9A-5206-4F0A-AB09-F90364E22C40}"/>
                </a:ext>
              </a:extLst>
            </p:cNvPr>
            <p:cNvSpPr txBox="1">
              <a:spLocks/>
            </p:cNvSpPr>
            <p:nvPr/>
          </p:nvSpPr>
          <p:spPr>
            <a:xfrm>
              <a:off x="2454011" y="1771130"/>
              <a:ext cx="6868887" cy="3470154"/>
            </a:xfrm>
            <a:prstGeom prst="rect">
              <a:avLst/>
            </a:prstGeom>
          </p:spPr>
          <p:txBody>
            <a:bodyPr/>
            <a:lstStyle>
              <a:lvl1pPr marL="228600" indent="-228600" algn="l" defTabSz="914400" rtl="0" eaLnBrk="1" latinLnBrk="0" hangingPunct="1">
                <a:lnSpc>
                  <a:spcPct val="90000"/>
                </a:lnSpc>
                <a:spcBef>
                  <a:spcPts val="1000"/>
                </a:spcBef>
                <a:buSzPct val="80000"/>
                <a:buFontTx/>
                <a:buBlip>
                  <a:blip r:embed="rId4"/>
                </a:buBlip>
                <a:defRPr sz="2800" b="0" i="0" kern="1200">
                  <a:solidFill>
                    <a:schemeClr val="tx1"/>
                  </a:solidFill>
                  <a:latin typeface="Nimbus Sans" pitchFamily="2" charset="77"/>
                  <a:ea typeface="Nanum Myeongjo" panose="02020603020101020101" pitchFamily="18" charset="-127"/>
                  <a:cs typeface="Times New Roman" panose="02020603050405020304" pitchFamily="18" charset="0"/>
                </a:defRPr>
              </a:lvl1pPr>
              <a:lvl2pPr marL="685800" indent="-228600" algn="l" defTabSz="914400" rtl="0" eaLnBrk="1" latinLnBrk="0" hangingPunct="1">
                <a:lnSpc>
                  <a:spcPct val="90000"/>
                </a:lnSpc>
                <a:spcBef>
                  <a:spcPts val="500"/>
                </a:spcBef>
                <a:buSzPct val="80000"/>
                <a:buFontTx/>
                <a:buBlip>
                  <a:blip r:embed="rId4"/>
                </a:buBlip>
                <a:defRPr sz="2400" b="0" i="0" kern="1200">
                  <a:solidFill>
                    <a:schemeClr val="tx1"/>
                  </a:solidFill>
                  <a:latin typeface="Nimbus Sans" pitchFamily="2" charset="77"/>
                  <a:ea typeface="Nanum Myeongjo" panose="02020603020101020101" pitchFamily="18" charset="-127"/>
                  <a:cs typeface="Times New Roman" panose="02020603050405020304" pitchFamily="18" charset="0"/>
                </a:defRPr>
              </a:lvl2pPr>
              <a:lvl3pPr marL="1143000" indent="-228600" algn="l" defTabSz="914400" rtl="0" eaLnBrk="1" latinLnBrk="0" hangingPunct="1">
                <a:lnSpc>
                  <a:spcPct val="90000"/>
                </a:lnSpc>
                <a:spcBef>
                  <a:spcPts val="500"/>
                </a:spcBef>
                <a:buSzPct val="80000"/>
                <a:buFontTx/>
                <a:buBlip>
                  <a:blip r:embed="rId4"/>
                </a:buBlip>
                <a:defRPr sz="2000" b="0" i="0" kern="1200">
                  <a:solidFill>
                    <a:schemeClr val="tx1"/>
                  </a:solidFill>
                  <a:latin typeface="Nimbus Sans" pitchFamily="2" charset="77"/>
                  <a:ea typeface="Nanum Myeongjo" panose="02020603020101020101" pitchFamily="18" charset="-127"/>
                  <a:cs typeface="Times New Roman" panose="02020603050405020304" pitchFamily="18" charset="0"/>
                </a:defRPr>
              </a:lvl3pPr>
              <a:lvl4pPr marL="1600200" indent="-228600" algn="l" defTabSz="914400" rtl="0" eaLnBrk="1" latinLnBrk="0" hangingPunct="1">
                <a:lnSpc>
                  <a:spcPct val="90000"/>
                </a:lnSpc>
                <a:spcBef>
                  <a:spcPts val="500"/>
                </a:spcBef>
                <a:buSzPct val="80000"/>
                <a:buFontTx/>
                <a:buBlip>
                  <a:blip r:embed="rId4"/>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4pPr>
              <a:lvl5pPr marL="2057400" indent="-228600" algn="l" defTabSz="914400" rtl="0" eaLnBrk="1" latinLnBrk="0" hangingPunct="1">
                <a:lnSpc>
                  <a:spcPct val="90000"/>
                </a:lnSpc>
                <a:spcBef>
                  <a:spcPts val="500"/>
                </a:spcBef>
                <a:buSzPct val="80000"/>
                <a:buFontTx/>
                <a:buBlip>
                  <a:blip r:embed="rId4"/>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SzPct val="100000"/>
                <a:buNone/>
              </a:pPr>
              <a:r>
                <a:rPr lang="nl-NL" sz="3500" dirty="0">
                  <a:solidFill>
                    <a:srgbClr val="D86031"/>
                  </a:solidFill>
                  <a:latin typeface="PraterSansPro" panose="020B0504020101020102" charset="0"/>
                  <a:cs typeface="PraterSansPro" panose="020B0504020101020102" charset="0"/>
                </a:rPr>
                <a:t>Opdracht</a:t>
              </a:r>
              <a:endParaRPr lang="nl-NL" sz="3500" dirty="0"/>
            </a:p>
            <a:p>
              <a:pPr marL="0" indent="0">
                <a:buNone/>
              </a:pPr>
              <a:r>
                <a:rPr lang="nl-NL" dirty="0"/>
                <a:t>Misschien vind je bidden niet altijd makkelijk. Breng eens in kaart hoe vaak je op een dag bidt:</a:t>
              </a:r>
            </a:p>
            <a:p>
              <a:pPr marL="0" lvl="0" indent="0">
                <a:buSzPct val="100000"/>
                <a:buNone/>
              </a:pPr>
              <a:endParaRPr lang="nl-NL" dirty="0"/>
            </a:p>
            <a:p>
              <a:pPr marL="0" lvl="0" indent="0">
                <a:buSzPct val="100000"/>
                <a:buNone/>
              </a:pPr>
              <a:r>
                <a:rPr lang="nl-NL" dirty="0"/>
                <a:t>Bij het wakker worden – Bij het ontbijt</a:t>
              </a:r>
            </a:p>
            <a:p>
              <a:pPr marL="0" lvl="0" indent="0">
                <a:buSzPct val="100000"/>
                <a:buNone/>
              </a:pPr>
              <a:r>
                <a:rPr lang="nl-NL" dirty="0"/>
                <a:t>Bij het middageten – Onderweg</a:t>
              </a:r>
            </a:p>
            <a:p>
              <a:pPr marL="0" lvl="0" indent="0">
                <a:buSzPct val="100000"/>
                <a:buNone/>
              </a:pPr>
              <a:r>
                <a:rPr lang="nl-NL" dirty="0"/>
                <a:t>Bij het avondeten – Voor het slapen gaan</a:t>
              </a:r>
            </a:p>
          </p:txBody>
        </p:sp>
      </p:grpSp>
    </p:spTree>
    <p:extLst>
      <p:ext uri="{BB962C8B-B14F-4D97-AF65-F5344CB8AC3E}">
        <p14:creationId xmlns:p14="http://schemas.microsoft.com/office/powerpoint/2010/main" val="1863896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624836C4-2558-AC49-A0E1-8BAF96A56ED8}"/>
              </a:ext>
            </a:extLst>
          </p:cNvPr>
          <p:cNvPicPr>
            <a:picLocks noChangeAspect="1"/>
          </p:cNvPicPr>
          <p:nvPr/>
        </p:nvPicPr>
        <p:blipFill rotWithShape="1">
          <a:blip r:embed="rId3">
            <a:extLst>
              <a:ext uri="{28A0092B-C50C-407E-A947-70E740481C1C}">
                <a14:useLocalDpi xmlns:a14="http://schemas.microsoft.com/office/drawing/2010/main" val="0"/>
              </a:ext>
            </a:extLst>
          </a:blip>
          <a:srcRect l="13471"/>
          <a:stretch/>
        </p:blipFill>
        <p:spPr>
          <a:xfrm>
            <a:off x="289168" y="619852"/>
            <a:ext cx="5995509" cy="4625412"/>
          </a:xfrm>
          <a:prstGeom prst="rect">
            <a:avLst/>
          </a:prstGeom>
        </p:spPr>
      </p:pic>
      <p:pic>
        <p:nvPicPr>
          <p:cNvPr id="22" name="Afbeelding 21">
            <a:extLst>
              <a:ext uri="{FF2B5EF4-FFF2-40B4-BE49-F238E27FC236}">
                <a16:creationId xmlns:a16="http://schemas.microsoft.com/office/drawing/2014/main" id="{CAB4801B-E699-7F4D-92CB-1749F59A186A}"/>
              </a:ext>
            </a:extLst>
          </p:cNvPr>
          <p:cNvPicPr>
            <a:picLocks noChangeAspect="1"/>
          </p:cNvPicPr>
          <p:nvPr/>
        </p:nvPicPr>
        <p:blipFill rotWithShape="1">
          <a:blip r:embed="rId4">
            <a:extLst>
              <a:ext uri="{28A0092B-C50C-407E-A947-70E740481C1C}">
                <a14:useLocalDpi xmlns:a14="http://schemas.microsoft.com/office/drawing/2010/main" val="0"/>
              </a:ext>
            </a:extLst>
          </a:blip>
          <a:srcRect l="38699" t="27548" r="38746" b="28388"/>
          <a:stretch/>
        </p:blipFill>
        <p:spPr>
          <a:xfrm>
            <a:off x="289168" y="619852"/>
            <a:ext cx="6069213" cy="4625412"/>
          </a:xfrm>
          <a:prstGeom prst="rect">
            <a:avLst/>
          </a:prstGeom>
        </p:spPr>
      </p:pic>
      <p:grpSp>
        <p:nvGrpSpPr>
          <p:cNvPr id="23" name="Groep 22">
            <a:extLst>
              <a:ext uri="{FF2B5EF4-FFF2-40B4-BE49-F238E27FC236}">
                <a16:creationId xmlns:a16="http://schemas.microsoft.com/office/drawing/2014/main" id="{9F95151C-CF7D-9C4C-90EC-9ED63E919F29}"/>
              </a:ext>
            </a:extLst>
          </p:cNvPr>
          <p:cNvGrpSpPr/>
          <p:nvPr/>
        </p:nvGrpSpPr>
        <p:grpSpPr>
          <a:xfrm>
            <a:off x="4031610" y="922298"/>
            <a:ext cx="7704220" cy="4769442"/>
            <a:chOff x="2228517" y="1420332"/>
            <a:chExt cx="7704220" cy="4769442"/>
          </a:xfrm>
        </p:grpSpPr>
        <p:sp>
          <p:nvSpPr>
            <p:cNvPr id="24" name="Rechthoek 23">
              <a:extLst>
                <a:ext uri="{FF2B5EF4-FFF2-40B4-BE49-F238E27FC236}">
                  <a16:creationId xmlns:a16="http://schemas.microsoft.com/office/drawing/2014/main" id="{BFBCCEBB-1900-D84C-9CFE-2CEEB0B50022}"/>
                </a:ext>
              </a:extLst>
            </p:cNvPr>
            <p:cNvSpPr/>
            <p:nvPr/>
          </p:nvSpPr>
          <p:spPr>
            <a:xfrm>
              <a:off x="2228517" y="3181850"/>
              <a:ext cx="7699927" cy="2318030"/>
            </a:xfrm>
            <a:prstGeom prst="rect">
              <a:avLst/>
            </a:prstGeom>
            <a:solidFill>
              <a:srgbClr val="EDEB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5" name="Afbeelding 24">
              <a:extLst>
                <a:ext uri="{FF2B5EF4-FFF2-40B4-BE49-F238E27FC236}">
                  <a16:creationId xmlns:a16="http://schemas.microsoft.com/office/drawing/2014/main" id="{B233866E-8CD0-7C4F-B7DE-0B9DBAB47A0C}"/>
                </a:ext>
              </a:extLst>
            </p:cNvPr>
            <p:cNvPicPr>
              <a:picLocks noChangeAspect="1"/>
            </p:cNvPicPr>
            <p:nvPr/>
          </p:nvPicPr>
          <p:blipFill rotWithShape="1">
            <a:blip r:embed="rId5">
              <a:extLst>
                <a:ext uri="{28A0092B-C50C-407E-A947-70E740481C1C}">
                  <a14:useLocalDpi xmlns:a14="http://schemas.microsoft.com/office/drawing/2010/main" val="0"/>
                </a:ext>
              </a:extLst>
            </a:blip>
            <a:srcRect l="18248" t="58519" r="18229" b="30085"/>
            <a:stretch/>
          </p:blipFill>
          <p:spPr>
            <a:xfrm>
              <a:off x="2228517" y="5408236"/>
              <a:ext cx="7704220" cy="781538"/>
            </a:xfrm>
            <a:prstGeom prst="rect">
              <a:avLst/>
            </a:prstGeom>
          </p:spPr>
        </p:pic>
        <p:pic>
          <p:nvPicPr>
            <p:cNvPr id="26" name="Afbeelding 25">
              <a:extLst>
                <a:ext uri="{FF2B5EF4-FFF2-40B4-BE49-F238E27FC236}">
                  <a16:creationId xmlns:a16="http://schemas.microsoft.com/office/drawing/2014/main" id="{D514657D-F437-5946-8859-2F2DC9065356}"/>
                </a:ext>
              </a:extLst>
            </p:cNvPr>
            <p:cNvPicPr>
              <a:picLocks noChangeAspect="1"/>
            </p:cNvPicPr>
            <p:nvPr/>
          </p:nvPicPr>
          <p:blipFill rotWithShape="1">
            <a:blip r:embed="rId6">
              <a:extLst>
                <a:ext uri="{28A0092B-C50C-407E-A947-70E740481C1C}">
                  <a14:useLocalDpi xmlns:a14="http://schemas.microsoft.com/office/drawing/2010/main" val="0"/>
                </a:ext>
              </a:extLst>
            </a:blip>
            <a:srcRect l="18248" t="30503" r="18229" b="43811"/>
            <a:stretch/>
          </p:blipFill>
          <p:spPr>
            <a:xfrm>
              <a:off x="2228517" y="1420332"/>
              <a:ext cx="7704220" cy="1761519"/>
            </a:xfrm>
            <a:prstGeom prst="rect">
              <a:avLst/>
            </a:prstGeom>
          </p:spPr>
        </p:pic>
        <p:sp>
          <p:nvSpPr>
            <p:cNvPr id="27" name="Ondertitel 2">
              <a:extLst>
                <a:ext uri="{FF2B5EF4-FFF2-40B4-BE49-F238E27FC236}">
                  <a16:creationId xmlns:a16="http://schemas.microsoft.com/office/drawing/2014/main" id="{9FB06C58-23A5-7949-800A-2E083568CF1E}"/>
                </a:ext>
              </a:extLst>
            </p:cNvPr>
            <p:cNvSpPr txBox="1">
              <a:spLocks/>
            </p:cNvSpPr>
            <p:nvPr/>
          </p:nvSpPr>
          <p:spPr>
            <a:xfrm>
              <a:off x="2441956" y="2271819"/>
              <a:ext cx="6715466" cy="1798068"/>
            </a:xfrm>
            <a:prstGeom prst="rect">
              <a:avLst/>
            </a:prstGeom>
          </p:spPr>
          <p:txBody>
            <a:bodyPr/>
            <a:lstStyle>
              <a:lvl1pPr marL="228600" indent="-228600" algn="l" defTabSz="914400" rtl="0" eaLnBrk="1" latinLnBrk="0" hangingPunct="1">
                <a:lnSpc>
                  <a:spcPct val="90000"/>
                </a:lnSpc>
                <a:spcBef>
                  <a:spcPts val="1000"/>
                </a:spcBef>
                <a:buSzPct val="80000"/>
                <a:buFontTx/>
                <a:buBlip>
                  <a:blip r:embed="rId7"/>
                </a:buBlip>
                <a:defRPr sz="2800" b="0" i="0" kern="1200">
                  <a:solidFill>
                    <a:schemeClr val="tx1"/>
                  </a:solidFill>
                  <a:latin typeface="Nimbus Sans" pitchFamily="2" charset="77"/>
                  <a:ea typeface="Nanum Myeongjo" panose="02020603020101020101" pitchFamily="18" charset="-127"/>
                  <a:cs typeface="Times New Roman" panose="02020603050405020304" pitchFamily="18" charset="0"/>
                </a:defRPr>
              </a:lvl1pPr>
              <a:lvl2pPr marL="685800" indent="-228600" algn="l" defTabSz="914400" rtl="0" eaLnBrk="1" latinLnBrk="0" hangingPunct="1">
                <a:lnSpc>
                  <a:spcPct val="90000"/>
                </a:lnSpc>
                <a:spcBef>
                  <a:spcPts val="500"/>
                </a:spcBef>
                <a:buSzPct val="80000"/>
                <a:buFontTx/>
                <a:buBlip>
                  <a:blip r:embed="rId7"/>
                </a:buBlip>
                <a:defRPr sz="2400" b="0" i="0" kern="1200">
                  <a:solidFill>
                    <a:schemeClr val="tx1"/>
                  </a:solidFill>
                  <a:latin typeface="Nimbus Sans" pitchFamily="2" charset="77"/>
                  <a:ea typeface="Nanum Myeongjo" panose="02020603020101020101" pitchFamily="18" charset="-127"/>
                  <a:cs typeface="Times New Roman" panose="02020603050405020304" pitchFamily="18" charset="0"/>
                </a:defRPr>
              </a:lvl2pPr>
              <a:lvl3pPr marL="1143000" indent="-228600" algn="l" defTabSz="914400" rtl="0" eaLnBrk="1" latinLnBrk="0" hangingPunct="1">
                <a:lnSpc>
                  <a:spcPct val="90000"/>
                </a:lnSpc>
                <a:spcBef>
                  <a:spcPts val="500"/>
                </a:spcBef>
                <a:buSzPct val="80000"/>
                <a:buFontTx/>
                <a:buBlip>
                  <a:blip r:embed="rId7"/>
                </a:buBlip>
                <a:defRPr sz="2000" b="0" i="0" kern="1200">
                  <a:solidFill>
                    <a:schemeClr val="tx1"/>
                  </a:solidFill>
                  <a:latin typeface="Nimbus Sans" pitchFamily="2" charset="77"/>
                  <a:ea typeface="Nanum Myeongjo" panose="02020603020101020101" pitchFamily="18" charset="-127"/>
                  <a:cs typeface="Times New Roman" panose="02020603050405020304" pitchFamily="18" charset="0"/>
                </a:defRPr>
              </a:lvl3pPr>
              <a:lvl4pPr marL="1600200" indent="-228600" algn="l" defTabSz="914400" rtl="0" eaLnBrk="1" latinLnBrk="0" hangingPunct="1">
                <a:lnSpc>
                  <a:spcPct val="90000"/>
                </a:lnSpc>
                <a:spcBef>
                  <a:spcPts val="500"/>
                </a:spcBef>
                <a:buSzPct val="80000"/>
                <a:buFontTx/>
                <a:buBlip>
                  <a:blip r:embed="rId7"/>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4pPr>
              <a:lvl5pPr marL="2057400" indent="-228600" algn="l" defTabSz="914400" rtl="0" eaLnBrk="1" latinLnBrk="0" hangingPunct="1">
                <a:lnSpc>
                  <a:spcPct val="90000"/>
                </a:lnSpc>
                <a:spcBef>
                  <a:spcPts val="500"/>
                </a:spcBef>
                <a:buSzPct val="80000"/>
                <a:buFontTx/>
                <a:buBlip>
                  <a:blip r:embed="rId7"/>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SzPct val="100000"/>
                <a:buNone/>
              </a:pPr>
              <a:r>
                <a:rPr lang="nl-NL" sz="3500" dirty="0">
                  <a:solidFill>
                    <a:srgbClr val="D86031"/>
                  </a:solidFill>
                  <a:latin typeface="PraterSansPro" panose="020B0504020101020102" charset="0"/>
                  <a:cs typeface="PraterSansPro" panose="020B0504020101020102" charset="0"/>
                </a:rPr>
                <a:t>Vraag 5</a:t>
              </a:r>
              <a:endParaRPr lang="nl-NL" sz="3500" dirty="0"/>
            </a:p>
            <a:p>
              <a:pPr marL="0" indent="0">
                <a:buNone/>
              </a:pPr>
              <a:r>
                <a:rPr lang="nl-NL" dirty="0"/>
                <a:t>Denk jij dat jouw gebed helpt? Hoeveel van jouw gebeden heeft de Heere verhoord? Omcirkel het juiste antwoord. </a:t>
              </a:r>
            </a:p>
            <a:p>
              <a:pPr marL="0" indent="0">
                <a:buNone/>
              </a:pPr>
              <a:r>
                <a:rPr lang="nl-NL" dirty="0"/>
                <a:t>		</a:t>
              </a:r>
            </a:p>
            <a:p>
              <a:pPr marL="0" indent="0">
                <a:buNone/>
              </a:pPr>
              <a:r>
                <a:rPr lang="nl-NL" dirty="0"/>
                <a:t>Bijna geen gebed - een enkel gebed – de meeste gebeden – bijna al mijn gebeden</a:t>
              </a:r>
            </a:p>
          </p:txBody>
        </p:sp>
      </p:grpSp>
    </p:spTree>
    <p:extLst>
      <p:ext uri="{BB962C8B-B14F-4D97-AF65-F5344CB8AC3E}">
        <p14:creationId xmlns:p14="http://schemas.microsoft.com/office/powerpoint/2010/main" val="21401599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FC087BA6-0CF4-6B4B-8013-C97BF65A0C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852245" y="-1822763"/>
            <a:ext cx="11560922" cy="8680763"/>
          </a:xfrm>
          <a:prstGeom prst="rect">
            <a:avLst/>
          </a:prstGeom>
        </p:spPr>
      </p:pic>
      <p:pic>
        <p:nvPicPr>
          <p:cNvPr id="5" name="Afbeelding 4">
            <a:extLst>
              <a:ext uri="{FF2B5EF4-FFF2-40B4-BE49-F238E27FC236}">
                <a16:creationId xmlns:a16="http://schemas.microsoft.com/office/drawing/2014/main" id="{D84C54AA-61FA-4C5B-8BAF-6EC18DBCDE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itel 1">
            <a:extLst>
              <a:ext uri="{FF2B5EF4-FFF2-40B4-BE49-F238E27FC236}">
                <a16:creationId xmlns:a16="http://schemas.microsoft.com/office/drawing/2014/main" id="{A41D9F2E-232B-4844-A135-63637FB19614}"/>
              </a:ext>
            </a:extLst>
          </p:cNvPr>
          <p:cNvSpPr txBox="1">
            <a:spLocks/>
          </p:cNvSpPr>
          <p:nvPr/>
        </p:nvSpPr>
        <p:spPr>
          <a:xfrm>
            <a:off x="762000" y="1417003"/>
            <a:ext cx="5262880" cy="23876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i="0" kern="1200">
                <a:solidFill>
                  <a:schemeClr val="accent2"/>
                </a:solidFill>
                <a:latin typeface="PraterSansPro" panose="020B0504020101020102" pitchFamily="34" charset="77"/>
                <a:ea typeface="+mj-ea"/>
                <a:cs typeface="PraterSansPro" panose="020B0504020101020102" pitchFamily="34" charset="77"/>
              </a:defRPr>
            </a:lvl1pPr>
          </a:lstStyle>
          <a:p>
            <a:r>
              <a:rPr lang="nl-NL" sz="6000" dirty="0"/>
              <a:t>Voorbidder</a:t>
            </a:r>
          </a:p>
        </p:txBody>
      </p:sp>
    </p:spTree>
    <p:extLst>
      <p:ext uri="{BB962C8B-B14F-4D97-AF65-F5344CB8AC3E}">
        <p14:creationId xmlns:p14="http://schemas.microsoft.com/office/powerpoint/2010/main" val="3147531135"/>
      </p:ext>
    </p:extLst>
  </p:cSld>
  <p:clrMapOvr>
    <a:masterClrMapping/>
  </p:clrMapOvr>
</p:sld>
</file>

<file path=ppt/theme/theme1.xml><?xml version="1.0" encoding="utf-8"?>
<a:theme xmlns:a="http://schemas.openxmlformats.org/drawingml/2006/main" name="Kantoorthema">
  <a:themeElements>
    <a:clrScheme name="LCJ presentatie">
      <a:dk1>
        <a:srgbClr val="3C3C3B"/>
      </a:dk1>
      <a:lt1>
        <a:srgbClr val="FFFFFF"/>
      </a:lt1>
      <a:dk2>
        <a:srgbClr val="3B3B3A"/>
      </a:dk2>
      <a:lt2>
        <a:srgbClr val="E7E6E6"/>
      </a:lt2>
      <a:accent1>
        <a:srgbClr val="424180"/>
      </a:accent1>
      <a:accent2>
        <a:srgbClr val="EA561D"/>
      </a:accent2>
      <a:accent3>
        <a:srgbClr val="74C8E1"/>
      </a:accent3>
      <a:accent4>
        <a:srgbClr val="DBD7CF"/>
      </a:accent4>
      <a:accent5>
        <a:srgbClr val="3B3B3A"/>
      </a:accent5>
      <a:accent6>
        <a:srgbClr val="424180"/>
      </a:accent6>
      <a:hlink>
        <a:srgbClr val="74C8E1"/>
      </a:hlink>
      <a:folHlink>
        <a:srgbClr val="E9561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sjabloon LCJ" id="{7C7D5EFF-0AD2-6A4B-BDC1-A087E7CF2259}" vid="{36032671-CD7C-8746-9C80-7F077CC81820}"/>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D28DA831D2E6647863FEC6D57F99C83" ma:contentTypeVersion="12" ma:contentTypeDescription="Een nieuw document maken." ma:contentTypeScope="" ma:versionID="bb6a48f9b42536d8b086e532bc662e78">
  <xsd:schema xmlns:xsd="http://www.w3.org/2001/XMLSchema" xmlns:xs="http://www.w3.org/2001/XMLSchema" xmlns:p="http://schemas.microsoft.com/office/2006/metadata/properties" xmlns:ns2="5b1e91ba-a71e-4bec-affb-c37a2605f6ed" xmlns:ns3="8b024abd-bd08-44fc-a184-c019bac8164c" targetNamespace="http://schemas.microsoft.com/office/2006/metadata/properties" ma:root="true" ma:fieldsID="e1bafe28e5d841c1c9e2f622dc5cbdf4" ns2:_="" ns3:_="">
    <xsd:import namespace="5b1e91ba-a71e-4bec-affb-c37a2605f6ed"/>
    <xsd:import namespace="8b024abd-bd08-44fc-a184-c019bac8164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1e91ba-a71e-4bec-affb-c37a2605f6e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b024abd-bd08-44fc-a184-c019bac8164c" elementFormDefault="qualified">
    <xsd:import namespace="http://schemas.microsoft.com/office/2006/documentManagement/types"/>
    <xsd:import namespace="http://schemas.microsoft.com/office/infopath/2007/PartnerControls"/>
    <xsd:element name="SharedWithUsers" ma:index="15"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F1EAD6D-EB9B-485F-BD7D-55004B4A75AE}"/>
</file>

<file path=customXml/itemProps2.xml><?xml version="1.0" encoding="utf-8"?>
<ds:datastoreItem xmlns:ds="http://schemas.openxmlformats.org/officeDocument/2006/customXml" ds:itemID="{0808FE8B-934C-4156-A95B-342C5ED73912}"/>
</file>

<file path=customXml/itemProps3.xml><?xml version="1.0" encoding="utf-8"?>
<ds:datastoreItem xmlns:ds="http://schemas.openxmlformats.org/officeDocument/2006/customXml" ds:itemID="{3B299657-C91B-4779-8BF7-E6FBDEFD79A9}"/>
</file>

<file path=docProps/app.xml><?xml version="1.0" encoding="utf-8"?>
<Properties xmlns="http://schemas.openxmlformats.org/officeDocument/2006/extended-properties" xmlns:vt="http://schemas.openxmlformats.org/officeDocument/2006/docPropsVTypes">
  <Template/>
  <TotalTime>3629</TotalTime>
  <Words>810</Words>
  <Application>Microsoft Macintosh PowerPoint</Application>
  <PresentationFormat>Breedbeeld</PresentationFormat>
  <Paragraphs>90</Paragraphs>
  <Slides>18</Slides>
  <Notes>18</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18</vt:i4>
      </vt:variant>
    </vt:vector>
  </HeadingPairs>
  <TitlesOfParts>
    <vt:vector size="23" baseType="lpstr">
      <vt:lpstr>PraterSansPro</vt:lpstr>
      <vt:lpstr>Nimbus Sans</vt:lpstr>
      <vt:lpstr>Calibri</vt:lpstr>
      <vt:lpstr>Arial</vt:lpstr>
      <vt:lpstr>Kantoorthema</vt:lpstr>
      <vt:lpstr>De tent van  de ontmoeting</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Wilfred Beukens</dc:creator>
  <cp:lastModifiedBy>Wilfred Beukens</cp:lastModifiedBy>
  <cp:revision>32</cp:revision>
  <dcterms:created xsi:type="dcterms:W3CDTF">2018-09-26T09:15:44Z</dcterms:created>
  <dcterms:modified xsi:type="dcterms:W3CDTF">2019-09-03T22:01:12Z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0x0101003D28DA831D2E6647863FEC6D57F99C83</vt:lpwstr>
  </property>
</Properties>
</file>